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65" r:id="rId4"/>
    <p:sldId id="266" r:id="rId5"/>
    <p:sldId id="257" r:id="rId6"/>
    <p:sldId id="258" r:id="rId7"/>
    <p:sldId id="259" r:id="rId8"/>
    <p:sldId id="260" r:id="rId9"/>
    <p:sldId id="263" r:id="rId10"/>
    <p:sldId id="267" r:id="rId11"/>
    <p:sldId id="268" r:id="rId12"/>
    <p:sldId id="264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3F13B-8CEB-104A-8DF3-51CED57414C3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15BE-6282-9844-9CEC-60261CD3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envision little elves to help us write our IEP’s!!!!    Maybe some 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15BE-6282-9844-9CEC-60261CD3DB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profile tab, go to (there are 2 slides)  We are going paperless and preparing!!!!!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15BE-6282-9844-9CEC-60261CD3D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your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15BE-6282-9844-9CEC-60261CD3DB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0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forms must be admin approved, IEP amendments, special requests, evaluations, special evaluations, consents, There is a song  “clean up.....”  We all need to help clean up Enrich by informing records</a:t>
            </a:r>
            <a:r>
              <a:rPr lang="en-US" baseline="0" dirty="0" smtClean="0"/>
              <a:t> when every action is complete!!!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15BE-6282-9844-9CEC-60261CD3DB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IEP</a:t>
            </a:r>
            <a:r>
              <a:rPr lang="en-US" baseline="0" dirty="0" smtClean="0"/>
              <a:t> </a:t>
            </a:r>
            <a:r>
              <a:rPr lang="en-US" dirty="0" smtClean="0"/>
              <a:t>amendment requires parent signature.    Go through step by step IEP amendment and Special</a:t>
            </a:r>
            <a:r>
              <a:rPr lang="en-US" baseline="0" dirty="0" smtClean="0"/>
              <a:t> Request. NO PWN in amendment,  Yes PWN in spec request, NO notice in amendment, NOTICE in special request, </a:t>
            </a:r>
          </a:p>
          <a:p>
            <a:r>
              <a:rPr lang="en-US" baseline="0" dirty="0" smtClean="0"/>
              <a:t>My language for ECSE got in the way and there was a gap in what I said and what I had in my mind.....</a:t>
            </a:r>
            <a:r>
              <a:rPr lang="en-US" baseline="0" smtClean="0"/>
              <a:t>gap analysis pays off.......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15BE-6282-9844-9CEC-60261CD3DB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can always get 1-1 Training with your Records Clerk!!!!!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4833" y="3111500"/>
            <a:ext cx="5369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Enrich Reminders!!!!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4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of students within the San Luis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your records specialist.  Enrich now allows us to transfer</a:t>
            </a:r>
          </a:p>
          <a:p>
            <a:r>
              <a:rPr lang="en-US" dirty="0" smtClean="0"/>
              <a:t>Review the IEP, as when this transfer happens, you are accepting the IEP </a:t>
            </a:r>
            <a:r>
              <a:rPr lang="en-US" smtClean="0"/>
              <a:t>as written.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2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Assist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few circumstances:  PSG for Transition to Adulthood,  Course of Study, Transition Services.</a:t>
            </a:r>
          </a:p>
          <a:p>
            <a:r>
              <a:rPr lang="en-US" dirty="0" smtClean="0"/>
              <a:t>PWN for change of placement or LRE at </a:t>
            </a:r>
            <a:r>
              <a:rPr lang="en-US" smtClean="0"/>
              <a:t>an annual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647700"/>
            <a:ext cx="7716837" cy="1447800"/>
          </a:xfrm>
        </p:spPr>
        <p:txBody>
          <a:bodyPr/>
          <a:lstStyle/>
          <a:p>
            <a:r>
              <a:rPr lang="en-US" dirty="0" smtClean="0"/>
              <a:t>Updates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123141"/>
            <a:ext cx="7716838" cy="4565525"/>
          </a:xfrm>
        </p:spPr>
        <p:txBody>
          <a:bodyPr/>
          <a:lstStyle/>
          <a:p>
            <a:r>
              <a:rPr lang="en-US" dirty="0" smtClean="0"/>
              <a:t>Automatic generation of forms after </a:t>
            </a:r>
            <a:r>
              <a:rPr lang="en-US" dirty="0" err="1" smtClean="0"/>
              <a:t>eval</a:t>
            </a:r>
            <a:r>
              <a:rPr lang="en-US" dirty="0" smtClean="0"/>
              <a:t>, eligibility</a:t>
            </a:r>
          </a:p>
          <a:p>
            <a:r>
              <a:rPr lang="en-US" dirty="0" smtClean="0"/>
              <a:t>Chevron will go away some day</a:t>
            </a:r>
          </a:p>
          <a:p>
            <a:r>
              <a:rPr lang="en-US" dirty="0" smtClean="0"/>
              <a:t>Times a year for goals taken out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1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Questions I can’t answer for you????????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53" r="-290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51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 Blue Men (do not exist)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5418" r="-35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738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65668"/>
            <a:ext cx="7716837" cy="1418166"/>
          </a:xfrm>
        </p:spPr>
        <p:txBody>
          <a:bodyPr/>
          <a:lstStyle/>
          <a:p>
            <a:r>
              <a:rPr lang="en-US" dirty="0" smtClean="0"/>
              <a:t>Documenting Access to IEP on Enrich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074333"/>
            <a:ext cx="7716838" cy="4326467"/>
          </a:xfrm>
        </p:spPr>
        <p:txBody>
          <a:bodyPr/>
          <a:lstStyle/>
          <a:p>
            <a:r>
              <a:rPr lang="en-US" dirty="0" smtClean="0"/>
              <a:t>A new process!!!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869989"/>
            <a:ext cx="5486400" cy="272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46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access to IEP on Enrich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 b="58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52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Validating,Finalizing</a:t>
            </a:r>
            <a:r>
              <a:rPr lang="en-US" dirty="0" smtClean="0"/>
              <a:t> and Admin Approval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9" b="2803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78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47700"/>
            <a:ext cx="7716837" cy="1447800"/>
          </a:xfrm>
        </p:spPr>
        <p:txBody>
          <a:bodyPr/>
          <a:lstStyle/>
          <a:p>
            <a:r>
              <a:rPr lang="en-US" dirty="0" smtClean="0"/>
              <a:t>Special Request and IEP amendment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56" r="-28456"/>
          <a:stretch>
            <a:fillRect/>
          </a:stretch>
        </p:blipFill>
        <p:spPr bwMode="auto">
          <a:xfrm>
            <a:off x="712788" y="2265363"/>
            <a:ext cx="7716837" cy="4592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6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Sequence for Forms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46" r="-6064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93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Evaluation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55" r="-3465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83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of Meeting/Excusal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excusal before IEP meeting.</a:t>
            </a:r>
          </a:p>
          <a:p>
            <a:r>
              <a:rPr lang="en-US" dirty="0" smtClean="0"/>
              <a:t>Mark parents or related service staff as absent.  Others don’t need to be marked absent as they will generate an excusal.</a:t>
            </a:r>
          </a:p>
          <a:p>
            <a:r>
              <a:rPr lang="en-US" dirty="0"/>
              <a:t>Some automatic generation of sped director in notice of meeting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8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1423</TotalTime>
  <Words>396</Words>
  <Application>Microsoft Macintosh PowerPoint</Application>
  <PresentationFormat>On-screen Show (4:3)</PresentationFormat>
  <Paragraphs>39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Sky</vt:lpstr>
      <vt:lpstr>PowerPoint Presentation</vt:lpstr>
      <vt:lpstr>Enrich Blue Men (do not exist)</vt:lpstr>
      <vt:lpstr>Documenting Access to IEP on Enrich</vt:lpstr>
      <vt:lpstr>Documenting access to IEP on Enrich</vt:lpstr>
      <vt:lpstr>Validating,Finalizing and Admin Approval </vt:lpstr>
      <vt:lpstr>Special Request and IEP amendment</vt:lpstr>
      <vt:lpstr>Evaluation Sequence for Forms</vt:lpstr>
      <vt:lpstr>Special Evaluation</vt:lpstr>
      <vt:lpstr>Notice of Meeting/Excusal</vt:lpstr>
      <vt:lpstr>Transfer of students within the San Luis Valley</vt:lpstr>
      <vt:lpstr>Text Assist</vt:lpstr>
      <vt:lpstr>Updates </vt:lpstr>
      <vt:lpstr>Other Questions I can’t answer for you????????</vt:lpstr>
    </vt:vector>
  </TitlesOfParts>
  <Company>San Luis Valley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Mortensen</dc:creator>
  <cp:lastModifiedBy>Nita McAuliffe</cp:lastModifiedBy>
  <cp:revision>15</cp:revision>
  <dcterms:created xsi:type="dcterms:W3CDTF">2014-07-28T18:20:26Z</dcterms:created>
  <dcterms:modified xsi:type="dcterms:W3CDTF">2014-09-03T21:56:17Z</dcterms:modified>
</cp:coreProperties>
</file>