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png" ContentType="image/png"/>
  <Default Extension="pptx" ContentType="application/vnd.openxmlformats-officedocument.presentationml.presentation"/>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3" r:id="rId1"/>
    <p:sldMasterId id="2147484565" r:id="rId2"/>
  </p:sldMasterIdLst>
  <p:notesMasterIdLst>
    <p:notesMasterId r:id="rId54"/>
  </p:notesMasterIdLst>
  <p:handoutMasterIdLst>
    <p:handoutMasterId r:id="rId55"/>
  </p:handoutMasterIdLst>
  <p:sldIdLst>
    <p:sldId id="256" r:id="rId3"/>
    <p:sldId id="608" r:id="rId4"/>
    <p:sldId id="264" r:id="rId5"/>
    <p:sldId id="403" r:id="rId6"/>
    <p:sldId id="616" r:id="rId7"/>
    <p:sldId id="609" r:id="rId8"/>
    <p:sldId id="617" r:id="rId9"/>
    <p:sldId id="611" r:id="rId10"/>
    <p:sldId id="612" r:id="rId11"/>
    <p:sldId id="613" r:id="rId12"/>
    <p:sldId id="635" r:id="rId13"/>
    <p:sldId id="634" r:id="rId14"/>
    <p:sldId id="614" r:id="rId15"/>
    <p:sldId id="627" r:id="rId16"/>
    <p:sldId id="645" r:id="rId17"/>
    <p:sldId id="646" r:id="rId18"/>
    <p:sldId id="647" r:id="rId19"/>
    <p:sldId id="648" r:id="rId20"/>
    <p:sldId id="624" r:id="rId21"/>
    <p:sldId id="358" r:id="rId22"/>
    <p:sldId id="628" r:id="rId23"/>
    <p:sldId id="620" r:id="rId24"/>
    <p:sldId id="623" r:id="rId25"/>
    <p:sldId id="644" r:id="rId26"/>
    <p:sldId id="638" r:id="rId27"/>
    <p:sldId id="629" r:id="rId28"/>
    <p:sldId id="625" r:id="rId29"/>
    <p:sldId id="329" r:id="rId30"/>
    <p:sldId id="330" r:id="rId31"/>
    <p:sldId id="333" r:id="rId32"/>
    <p:sldId id="336" r:id="rId33"/>
    <p:sldId id="426" r:id="rId34"/>
    <p:sldId id="339" r:id="rId35"/>
    <p:sldId id="630" r:id="rId36"/>
    <p:sldId id="362" r:id="rId37"/>
    <p:sldId id="353" r:id="rId38"/>
    <p:sldId id="640" r:id="rId39"/>
    <p:sldId id="641" r:id="rId40"/>
    <p:sldId id="649" r:id="rId41"/>
    <p:sldId id="642" r:id="rId42"/>
    <p:sldId id="656" r:id="rId43"/>
    <p:sldId id="657" r:id="rId44"/>
    <p:sldId id="659" r:id="rId45"/>
    <p:sldId id="660" r:id="rId46"/>
    <p:sldId id="661" r:id="rId47"/>
    <p:sldId id="637" r:id="rId48"/>
    <p:sldId id="652" r:id="rId49"/>
    <p:sldId id="310" r:id="rId50"/>
    <p:sldId id="653" r:id="rId51"/>
    <p:sldId id="654" r:id="rId52"/>
    <p:sldId id="655" r:id="rId5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847" autoAdjust="0"/>
  </p:normalViewPr>
  <p:slideViewPr>
    <p:cSldViewPr>
      <p:cViewPr varScale="1">
        <p:scale>
          <a:sx n="92" d="100"/>
          <a:sy n="92" d="100"/>
        </p:scale>
        <p:origin x="1098" y="51"/>
      </p:cViewPr>
      <p:guideLst>
        <p:guide orient="horz" pos="2160"/>
        <p:guide pos="2880"/>
      </p:guideLst>
    </p:cSldViewPr>
  </p:slideViewPr>
  <p:notesTextViewPr>
    <p:cViewPr>
      <p:scale>
        <a:sx n="100" d="100"/>
        <a:sy n="100" d="100"/>
      </p:scale>
      <p:origin x="0" y="0"/>
    </p:cViewPr>
  </p:notesTextViewPr>
  <p:sorterViewPr>
    <p:cViewPr>
      <p:scale>
        <a:sx n="160" d="100"/>
        <a:sy n="160" d="100"/>
      </p:scale>
      <p:origin x="0" y="-98001"/>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953CDF-BDF4-4CF9-9D2F-321012A67602}" type="doc">
      <dgm:prSet loTypeId="urn:microsoft.com/office/officeart/2005/8/layout/process4" loCatId="process" qsTypeId="urn:microsoft.com/office/officeart/2005/8/quickstyle/simple1" qsCatId="simple" csTypeId="urn:microsoft.com/office/officeart/2005/8/colors/colorful5" csCatId="colorful" phldr="1"/>
      <dgm:spPr/>
      <dgm:t>
        <a:bodyPr/>
        <a:lstStyle/>
        <a:p>
          <a:endParaRPr lang="en-US"/>
        </a:p>
      </dgm:t>
    </dgm:pt>
    <dgm:pt modelId="{C61D18CE-BC87-4379-A718-50D8C1E94315}">
      <dgm:prSet/>
      <dgm:spPr>
        <a:noFill/>
        <a:ln>
          <a:solidFill>
            <a:schemeClr val="tx1"/>
          </a:solidFill>
        </a:ln>
      </dgm:spPr>
      <dgm:t>
        <a:bodyPr/>
        <a:lstStyle/>
        <a:p>
          <a:r>
            <a:rPr lang="en-US" dirty="0">
              <a:solidFill>
                <a:schemeClr val="tx1"/>
              </a:solidFill>
            </a:rPr>
            <a:t>Attending to task at the computer</a:t>
          </a:r>
        </a:p>
      </dgm:t>
    </dgm:pt>
    <dgm:pt modelId="{72A143D2-B399-4FCD-BBEA-AE9E7B656C75}" type="parTrans" cxnId="{B9E1BB1B-5C98-43DD-ACFF-559C8BFDBD49}">
      <dgm:prSet/>
      <dgm:spPr/>
      <dgm:t>
        <a:bodyPr/>
        <a:lstStyle/>
        <a:p>
          <a:endParaRPr lang="en-US"/>
        </a:p>
      </dgm:t>
    </dgm:pt>
    <dgm:pt modelId="{89ACDD2E-655A-437F-ACFF-9FAC7A93A707}" type="sibTrans" cxnId="{B9E1BB1B-5C98-43DD-ACFF-559C8BFDBD49}">
      <dgm:prSet/>
      <dgm:spPr/>
      <dgm:t>
        <a:bodyPr/>
        <a:lstStyle/>
        <a:p>
          <a:endParaRPr lang="en-US"/>
        </a:p>
      </dgm:t>
    </dgm:pt>
    <dgm:pt modelId="{4A4C9696-06AB-4B2D-A136-4D32509FF31D}">
      <dgm:prSet/>
      <dgm:spPr>
        <a:noFill/>
        <a:ln>
          <a:solidFill>
            <a:schemeClr val="tx1"/>
          </a:solidFill>
        </a:ln>
      </dgm:spPr>
      <dgm:t>
        <a:bodyPr/>
        <a:lstStyle/>
        <a:p>
          <a:r>
            <a:rPr lang="en-US" dirty="0">
              <a:solidFill>
                <a:schemeClr val="tx1"/>
              </a:solidFill>
            </a:rPr>
            <a:t>Sensory dysregulation (chewing his shirt, hand flapping, sucking thumb)</a:t>
          </a:r>
        </a:p>
      </dgm:t>
    </dgm:pt>
    <dgm:pt modelId="{A299FD21-26FF-4EE8-9C2E-93C2ED059B61}" type="parTrans" cxnId="{6E979838-231F-4C11-8CAD-D43A543982A1}">
      <dgm:prSet/>
      <dgm:spPr/>
      <dgm:t>
        <a:bodyPr/>
        <a:lstStyle/>
        <a:p>
          <a:endParaRPr lang="en-US"/>
        </a:p>
      </dgm:t>
    </dgm:pt>
    <dgm:pt modelId="{0A85BEC3-8AF4-4B1B-9E1C-898C9EAAF968}" type="sibTrans" cxnId="{6E979838-231F-4C11-8CAD-D43A543982A1}">
      <dgm:prSet/>
      <dgm:spPr/>
      <dgm:t>
        <a:bodyPr/>
        <a:lstStyle/>
        <a:p>
          <a:endParaRPr lang="en-US"/>
        </a:p>
      </dgm:t>
    </dgm:pt>
    <dgm:pt modelId="{B7204CBB-3A58-41D3-8E91-3842156AF7E7}">
      <dgm:prSet/>
      <dgm:spPr>
        <a:noFill/>
        <a:ln>
          <a:solidFill>
            <a:schemeClr val="tx1"/>
          </a:solidFill>
        </a:ln>
      </dgm:spPr>
      <dgm:t>
        <a:bodyPr/>
        <a:lstStyle/>
        <a:p>
          <a:r>
            <a:rPr lang="en-US" dirty="0">
              <a:solidFill>
                <a:schemeClr val="tx1"/>
              </a:solidFill>
            </a:rPr>
            <a:t>Social awareness</a:t>
          </a:r>
        </a:p>
      </dgm:t>
    </dgm:pt>
    <dgm:pt modelId="{5E0CC81C-5D4A-4311-AFA4-2759F903623A}" type="parTrans" cxnId="{BCB19BBB-1DDA-48B6-B7C9-956D94078A58}">
      <dgm:prSet/>
      <dgm:spPr/>
      <dgm:t>
        <a:bodyPr/>
        <a:lstStyle/>
        <a:p>
          <a:endParaRPr lang="en-US"/>
        </a:p>
      </dgm:t>
    </dgm:pt>
    <dgm:pt modelId="{E0E552D3-9693-4E57-B5D0-FABA0B9DB14B}" type="sibTrans" cxnId="{BCB19BBB-1DDA-48B6-B7C9-956D94078A58}">
      <dgm:prSet/>
      <dgm:spPr/>
      <dgm:t>
        <a:bodyPr/>
        <a:lstStyle/>
        <a:p>
          <a:endParaRPr lang="en-US"/>
        </a:p>
      </dgm:t>
    </dgm:pt>
    <dgm:pt modelId="{D41DCED6-F691-4793-B392-55102703369F}" type="pres">
      <dgm:prSet presAssocID="{45953CDF-BDF4-4CF9-9D2F-321012A67602}" presName="Name0" presStyleCnt="0">
        <dgm:presLayoutVars>
          <dgm:dir/>
          <dgm:animLvl val="lvl"/>
          <dgm:resizeHandles val="exact"/>
        </dgm:presLayoutVars>
      </dgm:prSet>
      <dgm:spPr/>
    </dgm:pt>
    <dgm:pt modelId="{633054D0-0DDF-4659-9838-8E2B629048B3}" type="pres">
      <dgm:prSet presAssocID="{B7204CBB-3A58-41D3-8E91-3842156AF7E7}" presName="boxAndChildren" presStyleCnt="0"/>
      <dgm:spPr/>
    </dgm:pt>
    <dgm:pt modelId="{2D391DF8-21F0-4D04-82AB-87CF366944C8}" type="pres">
      <dgm:prSet presAssocID="{B7204CBB-3A58-41D3-8E91-3842156AF7E7}" presName="parentTextBox" presStyleLbl="node1" presStyleIdx="0" presStyleCnt="3"/>
      <dgm:spPr/>
    </dgm:pt>
    <dgm:pt modelId="{D55D508A-4225-4121-AFB9-EB682CFA3028}" type="pres">
      <dgm:prSet presAssocID="{0A85BEC3-8AF4-4B1B-9E1C-898C9EAAF968}" presName="sp" presStyleCnt="0"/>
      <dgm:spPr/>
    </dgm:pt>
    <dgm:pt modelId="{BE624C8C-A9F8-4D5D-8DBE-AA183D0DB65E}" type="pres">
      <dgm:prSet presAssocID="{4A4C9696-06AB-4B2D-A136-4D32509FF31D}" presName="arrowAndChildren" presStyleCnt="0"/>
      <dgm:spPr/>
    </dgm:pt>
    <dgm:pt modelId="{45213684-D6A1-4576-AD34-FAAE51271904}" type="pres">
      <dgm:prSet presAssocID="{4A4C9696-06AB-4B2D-A136-4D32509FF31D}" presName="parentTextArrow" presStyleLbl="node1" presStyleIdx="1" presStyleCnt="3"/>
      <dgm:spPr/>
    </dgm:pt>
    <dgm:pt modelId="{A45620BC-2FD8-46B5-A06B-E7FED1FF67CC}" type="pres">
      <dgm:prSet presAssocID="{89ACDD2E-655A-437F-ACFF-9FAC7A93A707}" presName="sp" presStyleCnt="0"/>
      <dgm:spPr/>
    </dgm:pt>
    <dgm:pt modelId="{17C4E249-570C-4704-841F-3FD47CC2D056}" type="pres">
      <dgm:prSet presAssocID="{C61D18CE-BC87-4379-A718-50D8C1E94315}" presName="arrowAndChildren" presStyleCnt="0"/>
      <dgm:spPr/>
    </dgm:pt>
    <dgm:pt modelId="{7B45498F-E61A-4A5B-9BC1-90C69C53B037}" type="pres">
      <dgm:prSet presAssocID="{C61D18CE-BC87-4379-A718-50D8C1E94315}" presName="parentTextArrow" presStyleLbl="node1" presStyleIdx="2" presStyleCnt="3"/>
      <dgm:spPr/>
    </dgm:pt>
  </dgm:ptLst>
  <dgm:cxnLst>
    <dgm:cxn modelId="{B9E1BB1B-5C98-43DD-ACFF-559C8BFDBD49}" srcId="{45953CDF-BDF4-4CF9-9D2F-321012A67602}" destId="{C61D18CE-BC87-4379-A718-50D8C1E94315}" srcOrd="0" destOrd="0" parTransId="{72A143D2-B399-4FCD-BBEA-AE9E7B656C75}" sibTransId="{89ACDD2E-655A-437F-ACFF-9FAC7A93A707}"/>
    <dgm:cxn modelId="{2BC4EE25-1BEC-4C7B-A04E-CA37F39A25E3}" type="presOf" srcId="{4A4C9696-06AB-4B2D-A136-4D32509FF31D}" destId="{45213684-D6A1-4576-AD34-FAAE51271904}" srcOrd="0" destOrd="0" presId="urn:microsoft.com/office/officeart/2005/8/layout/process4"/>
    <dgm:cxn modelId="{62B0C231-0C8A-47FC-A59F-6CCE684D89E1}" type="presOf" srcId="{C61D18CE-BC87-4379-A718-50D8C1E94315}" destId="{7B45498F-E61A-4A5B-9BC1-90C69C53B037}" srcOrd="0" destOrd="0" presId="urn:microsoft.com/office/officeart/2005/8/layout/process4"/>
    <dgm:cxn modelId="{6E979838-231F-4C11-8CAD-D43A543982A1}" srcId="{45953CDF-BDF4-4CF9-9D2F-321012A67602}" destId="{4A4C9696-06AB-4B2D-A136-4D32509FF31D}" srcOrd="1" destOrd="0" parTransId="{A299FD21-26FF-4EE8-9C2E-93C2ED059B61}" sibTransId="{0A85BEC3-8AF4-4B1B-9E1C-898C9EAAF968}"/>
    <dgm:cxn modelId="{CDF43EBA-B066-47C9-AF3C-A56BAAB2E837}" type="presOf" srcId="{B7204CBB-3A58-41D3-8E91-3842156AF7E7}" destId="{2D391DF8-21F0-4D04-82AB-87CF366944C8}" srcOrd="0" destOrd="0" presId="urn:microsoft.com/office/officeart/2005/8/layout/process4"/>
    <dgm:cxn modelId="{BCB19BBB-1DDA-48B6-B7C9-956D94078A58}" srcId="{45953CDF-BDF4-4CF9-9D2F-321012A67602}" destId="{B7204CBB-3A58-41D3-8E91-3842156AF7E7}" srcOrd="2" destOrd="0" parTransId="{5E0CC81C-5D4A-4311-AFA4-2759F903623A}" sibTransId="{E0E552D3-9693-4E57-B5D0-FABA0B9DB14B}"/>
    <dgm:cxn modelId="{76E7C7EB-6A4F-424A-B781-6183531CCA86}" type="presOf" srcId="{45953CDF-BDF4-4CF9-9D2F-321012A67602}" destId="{D41DCED6-F691-4793-B392-55102703369F}" srcOrd="0" destOrd="0" presId="urn:microsoft.com/office/officeart/2005/8/layout/process4"/>
    <dgm:cxn modelId="{DC477C72-11BF-4941-9CD9-3D1CC00BD799}" type="presParOf" srcId="{D41DCED6-F691-4793-B392-55102703369F}" destId="{633054D0-0DDF-4659-9838-8E2B629048B3}" srcOrd="0" destOrd="0" presId="urn:microsoft.com/office/officeart/2005/8/layout/process4"/>
    <dgm:cxn modelId="{B2239D3B-1B51-4AD6-BF62-D4630B8F3B03}" type="presParOf" srcId="{633054D0-0DDF-4659-9838-8E2B629048B3}" destId="{2D391DF8-21F0-4D04-82AB-87CF366944C8}" srcOrd="0" destOrd="0" presId="urn:microsoft.com/office/officeart/2005/8/layout/process4"/>
    <dgm:cxn modelId="{FF0DB789-A5A0-45AA-AC0D-9441E0DF1E82}" type="presParOf" srcId="{D41DCED6-F691-4793-B392-55102703369F}" destId="{D55D508A-4225-4121-AFB9-EB682CFA3028}" srcOrd="1" destOrd="0" presId="urn:microsoft.com/office/officeart/2005/8/layout/process4"/>
    <dgm:cxn modelId="{30132BDB-1EAD-46FD-8F6B-399E5E228352}" type="presParOf" srcId="{D41DCED6-F691-4793-B392-55102703369F}" destId="{BE624C8C-A9F8-4D5D-8DBE-AA183D0DB65E}" srcOrd="2" destOrd="0" presId="urn:microsoft.com/office/officeart/2005/8/layout/process4"/>
    <dgm:cxn modelId="{B94C9E2D-3A75-4D0E-B270-1066CD370AAF}" type="presParOf" srcId="{BE624C8C-A9F8-4D5D-8DBE-AA183D0DB65E}" destId="{45213684-D6A1-4576-AD34-FAAE51271904}" srcOrd="0" destOrd="0" presId="urn:microsoft.com/office/officeart/2005/8/layout/process4"/>
    <dgm:cxn modelId="{DAA65BD7-4320-4904-9F69-FD0B7254B67D}" type="presParOf" srcId="{D41DCED6-F691-4793-B392-55102703369F}" destId="{A45620BC-2FD8-46B5-A06B-E7FED1FF67CC}" srcOrd="3" destOrd="0" presId="urn:microsoft.com/office/officeart/2005/8/layout/process4"/>
    <dgm:cxn modelId="{20087039-C555-4AEA-9F51-31BF2363BD52}" type="presParOf" srcId="{D41DCED6-F691-4793-B392-55102703369F}" destId="{17C4E249-570C-4704-841F-3FD47CC2D056}" srcOrd="4" destOrd="0" presId="urn:microsoft.com/office/officeart/2005/8/layout/process4"/>
    <dgm:cxn modelId="{DABE97C6-EF39-488E-8DE8-8388EA081B1E}" type="presParOf" srcId="{17C4E249-570C-4704-841F-3FD47CC2D056}" destId="{7B45498F-E61A-4A5B-9BC1-90C69C53B037}" srcOrd="0" destOrd="0" presId="urn:microsoft.com/office/officeart/2005/8/layout/process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61F8ED-B38B-4415-91FA-562936981F6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C8C9310D-32AB-40E3-AE4E-CC22741660BE}">
      <dgm:prSet/>
      <dgm:spPr>
        <a:noFill/>
        <a:ln>
          <a:solidFill>
            <a:schemeClr val="tx1"/>
          </a:solidFill>
        </a:ln>
      </dgm:spPr>
      <dgm:t>
        <a:bodyPr/>
        <a:lstStyle/>
        <a:p>
          <a:r>
            <a:rPr lang="en-US" dirty="0"/>
            <a:t> </a:t>
          </a:r>
          <a:r>
            <a:rPr lang="en-US" dirty="0">
              <a:solidFill>
                <a:schemeClr val="tx1"/>
              </a:solidFill>
            </a:rPr>
            <a:t>Running</a:t>
          </a:r>
        </a:p>
      </dgm:t>
    </dgm:pt>
    <dgm:pt modelId="{B3762C20-17B8-4FA7-9CEE-DA4606295276}" type="parTrans" cxnId="{BE333B3E-8795-4748-9642-7E8DD15F9E7F}">
      <dgm:prSet/>
      <dgm:spPr/>
      <dgm:t>
        <a:bodyPr/>
        <a:lstStyle/>
        <a:p>
          <a:endParaRPr lang="en-US"/>
        </a:p>
      </dgm:t>
    </dgm:pt>
    <dgm:pt modelId="{1880B7CE-D30D-47AB-8602-8BC6AF31B71C}" type="sibTrans" cxnId="{BE333B3E-8795-4748-9642-7E8DD15F9E7F}">
      <dgm:prSet/>
      <dgm:spPr>
        <a:ln>
          <a:solidFill>
            <a:schemeClr val="tx1"/>
          </a:solidFill>
        </a:ln>
      </dgm:spPr>
      <dgm:t>
        <a:bodyPr/>
        <a:lstStyle/>
        <a:p>
          <a:endParaRPr lang="en-US"/>
        </a:p>
      </dgm:t>
    </dgm:pt>
    <dgm:pt modelId="{6E2AD930-ED8F-4A48-AD84-1790F426E4D9}">
      <dgm:prSet/>
      <dgm:spPr>
        <a:noFill/>
        <a:ln>
          <a:solidFill>
            <a:schemeClr val="tx1"/>
          </a:solidFill>
        </a:ln>
      </dgm:spPr>
      <dgm:t>
        <a:bodyPr/>
        <a:lstStyle/>
        <a:p>
          <a:r>
            <a:rPr lang="en-US" dirty="0">
              <a:solidFill>
                <a:schemeClr val="tx1"/>
              </a:solidFill>
            </a:rPr>
            <a:t>Runs away but always goes to the kitchen location</a:t>
          </a:r>
        </a:p>
        <a:p>
          <a:r>
            <a:rPr lang="en-US" dirty="0">
              <a:solidFill>
                <a:schemeClr val="tx1"/>
              </a:solidFill>
            </a:rPr>
            <a:t>Susie A</a:t>
          </a:r>
        </a:p>
      </dgm:t>
    </dgm:pt>
    <dgm:pt modelId="{BF5BCA33-430C-4924-BA2E-17F85B6F4386}" type="parTrans" cxnId="{71C24567-1A14-4EE7-8A51-0EFB40F79B26}">
      <dgm:prSet/>
      <dgm:spPr/>
      <dgm:t>
        <a:bodyPr/>
        <a:lstStyle/>
        <a:p>
          <a:endParaRPr lang="en-US"/>
        </a:p>
      </dgm:t>
    </dgm:pt>
    <dgm:pt modelId="{C85DF55B-0755-47AD-8D6F-1F47C722CEAA}" type="sibTrans" cxnId="{71C24567-1A14-4EE7-8A51-0EFB40F79B26}">
      <dgm:prSet/>
      <dgm:spPr>
        <a:ln>
          <a:solidFill>
            <a:schemeClr val="tx1"/>
          </a:solidFill>
        </a:ln>
      </dgm:spPr>
      <dgm:t>
        <a:bodyPr/>
        <a:lstStyle/>
        <a:p>
          <a:endParaRPr lang="en-US"/>
        </a:p>
      </dgm:t>
    </dgm:pt>
    <dgm:pt modelId="{5A243D85-7CB1-4CE9-9C71-CCF429E1BFB1}">
      <dgm:prSet/>
      <dgm:spPr>
        <a:noFill/>
        <a:ln>
          <a:solidFill>
            <a:schemeClr val="tx1"/>
          </a:solidFill>
        </a:ln>
      </dgm:spPr>
      <dgm:t>
        <a:bodyPr/>
        <a:lstStyle/>
        <a:p>
          <a:r>
            <a:rPr lang="en-US" dirty="0">
              <a:solidFill>
                <a:schemeClr val="tx1"/>
              </a:solidFill>
            </a:rPr>
            <a:t>Runs away but looks back at the adults and laughs</a:t>
          </a:r>
        </a:p>
        <a:p>
          <a:r>
            <a:rPr lang="en-US" dirty="0">
              <a:solidFill>
                <a:schemeClr val="tx1"/>
              </a:solidFill>
            </a:rPr>
            <a:t>Susie B</a:t>
          </a:r>
        </a:p>
      </dgm:t>
    </dgm:pt>
    <dgm:pt modelId="{42ADCB6D-256D-4E06-B7EC-0B68718F4E6E}" type="parTrans" cxnId="{C3709E91-22C9-4577-B2D5-69DFDDC54C36}">
      <dgm:prSet/>
      <dgm:spPr/>
      <dgm:t>
        <a:bodyPr/>
        <a:lstStyle/>
        <a:p>
          <a:endParaRPr lang="en-US"/>
        </a:p>
      </dgm:t>
    </dgm:pt>
    <dgm:pt modelId="{5856BCA7-5F33-44B5-B27D-41ADBF58EF5F}" type="sibTrans" cxnId="{C3709E91-22C9-4577-B2D5-69DFDDC54C36}">
      <dgm:prSet/>
      <dgm:spPr>
        <a:ln>
          <a:solidFill>
            <a:schemeClr val="tx1"/>
          </a:solidFill>
        </a:ln>
      </dgm:spPr>
      <dgm:t>
        <a:bodyPr/>
        <a:lstStyle/>
        <a:p>
          <a:endParaRPr lang="en-US"/>
        </a:p>
      </dgm:t>
    </dgm:pt>
    <dgm:pt modelId="{D13BC566-AC91-40A5-86BF-69F22CDDA867}">
      <dgm:prSet/>
      <dgm:spPr>
        <a:noFill/>
        <a:ln>
          <a:solidFill>
            <a:schemeClr val="tx1"/>
          </a:solidFill>
        </a:ln>
      </dgm:spPr>
      <dgm:t>
        <a:bodyPr/>
        <a:lstStyle/>
        <a:p>
          <a:r>
            <a:rPr lang="en-US" dirty="0">
              <a:solidFill>
                <a:schemeClr val="tx1"/>
              </a:solidFill>
            </a:rPr>
            <a:t>Runs from the facility and ends up in a variety of locations</a:t>
          </a:r>
        </a:p>
        <a:p>
          <a:r>
            <a:rPr lang="en-US" dirty="0">
              <a:solidFill>
                <a:schemeClr val="tx1"/>
              </a:solidFill>
            </a:rPr>
            <a:t>Susie C</a:t>
          </a:r>
        </a:p>
      </dgm:t>
    </dgm:pt>
    <dgm:pt modelId="{966D1D54-C68D-4994-B4A8-21CCF19D2EE0}" type="parTrans" cxnId="{5FF17817-1C38-4B55-B95E-B95430BBC1B0}">
      <dgm:prSet/>
      <dgm:spPr/>
      <dgm:t>
        <a:bodyPr/>
        <a:lstStyle/>
        <a:p>
          <a:endParaRPr lang="en-US"/>
        </a:p>
      </dgm:t>
    </dgm:pt>
    <dgm:pt modelId="{C0AD8080-7636-439E-BED0-A8F2998FED5A}" type="sibTrans" cxnId="{5FF17817-1C38-4B55-B95E-B95430BBC1B0}">
      <dgm:prSet/>
      <dgm:spPr/>
      <dgm:t>
        <a:bodyPr/>
        <a:lstStyle/>
        <a:p>
          <a:endParaRPr lang="en-US"/>
        </a:p>
      </dgm:t>
    </dgm:pt>
    <dgm:pt modelId="{34C72BCC-0A04-4277-828C-CCB8E5B24DF8}" type="pres">
      <dgm:prSet presAssocID="{8361F8ED-B38B-4415-91FA-562936981F6B}" presName="Name0" presStyleCnt="0">
        <dgm:presLayoutVars>
          <dgm:dir/>
          <dgm:resizeHandles val="exact"/>
        </dgm:presLayoutVars>
      </dgm:prSet>
      <dgm:spPr/>
    </dgm:pt>
    <dgm:pt modelId="{B0D89892-85F6-41B9-B0A5-67B907B93450}" type="pres">
      <dgm:prSet presAssocID="{C8C9310D-32AB-40E3-AE4E-CC22741660BE}" presName="node" presStyleLbl="node1" presStyleIdx="0" presStyleCnt="4">
        <dgm:presLayoutVars>
          <dgm:bulletEnabled val="1"/>
        </dgm:presLayoutVars>
      </dgm:prSet>
      <dgm:spPr/>
    </dgm:pt>
    <dgm:pt modelId="{38C19061-D8C4-4585-933B-C2E3B70E2879}" type="pres">
      <dgm:prSet presAssocID="{1880B7CE-D30D-47AB-8602-8BC6AF31B71C}" presName="sibTrans" presStyleLbl="sibTrans1D1" presStyleIdx="0" presStyleCnt="3"/>
      <dgm:spPr/>
    </dgm:pt>
    <dgm:pt modelId="{34781A1D-ED27-4439-8357-EE9B0190BE83}" type="pres">
      <dgm:prSet presAssocID="{1880B7CE-D30D-47AB-8602-8BC6AF31B71C}" presName="connectorText" presStyleLbl="sibTrans1D1" presStyleIdx="0" presStyleCnt="3"/>
      <dgm:spPr/>
    </dgm:pt>
    <dgm:pt modelId="{EF2D2C78-9B32-4FF8-B4EC-ED32392FFEF2}" type="pres">
      <dgm:prSet presAssocID="{6E2AD930-ED8F-4A48-AD84-1790F426E4D9}" presName="node" presStyleLbl="node1" presStyleIdx="1" presStyleCnt="4">
        <dgm:presLayoutVars>
          <dgm:bulletEnabled val="1"/>
        </dgm:presLayoutVars>
      </dgm:prSet>
      <dgm:spPr/>
    </dgm:pt>
    <dgm:pt modelId="{42A6EA10-4AD8-401C-9B74-A6AD4FC3F8EA}" type="pres">
      <dgm:prSet presAssocID="{C85DF55B-0755-47AD-8D6F-1F47C722CEAA}" presName="sibTrans" presStyleLbl="sibTrans1D1" presStyleIdx="1" presStyleCnt="3"/>
      <dgm:spPr/>
    </dgm:pt>
    <dgm:pt modelId="{E3E81518-79E7-4CF5-AAE0-44238ACA540E}" type="pres">
      <dgm:prSet presAssocID="{C85DF55B-0755-47AD-8D6F-1F47C722CEAA}" presName="connectorText" presStyleLbl="sibTrans1D1" presStyleIdx="1" presStyleCnt="3"/>
      <dgm:spPr/>
    </dgm:pt>
    <dgm:pt modelId="{E229CDE8-095E-4DE0-8F8C-73C98D461C1C}" type="pres">
      <dgm:prSet presAssocID="{5A243D85-7CB1-4CE9-9C71-CCF429E1BFB1}" presName="node" presStyleLbl="node1" presStyleIdx="2" presStyleCnt="4">
        <dgm:presLayoutVars>
          <dgm:bulletEnabled val="1"/>
        </dgm:presLayoutVars>
      </dgm:prSet>
      <dgm:spPr/>
    </dgm:pt>
    <dgm:pt modelId="{8D9DF782-9177-4432-832D-01E80ACF175B}" type="pres">
      <dgm:prSet presAssocID="{5856BCA7-5F33-44B5-B27D-41ADBF58EF5F}" presName="sibTrans" presStyleLbl="sibTrans1D1" presStyleIdx="2" presStyleCnt="3"/>
      <dgm:spPr/>
    </dgm:pt>
    <dgm:pt modelId="{FCD93E6F-EDF7-482D-AA5C-916F50DB37AE}" type="pres">
      <dgm:prSet presAssocID="{5856BCA7-5F33-44B5-B27D-41ADBF58EF5F}" presName="connectorText" presStyleLbl="sibTrans1D1" presStyleIdx="2" presStyleCnt="3"/>
      <dgm:spPr/>
    </dgm:pt>
    <dgm:pt modelId="{E0141BAF-FC87-45D5-8B91-D81DFA106CB8}" type="pres">
      <dgm:prSet presAssocID="{D13BC566-AC91-40A5-86BF-69F22CDDA867}" presName="node" presStyleLbl="node1" presStyleIdx="3" presStyleCnt="4">
        <dgm:presLayoutVars>
          <dgm:bulletEnabled val="1"/>
        </dgm:presLayoutVars>
      </dgm:prSet>
      <dgm:spPr/>
    </dgm:pt>
  </dgm:ptLst>
  <dgm:cxnLst>
    <dgm:cxn modelId="{5FF17817-1C38-4B55-B95E-B95430BBC1B0}" srcId="{8361F8ED-B38B-4415-91FA-562936981F6B}" destId="{D13BC566-AC91-40A5-86BF-69F22CDDA867}" srcOrd="3" destOrd="0" parTransId="{966D1D54-C68D-4994-B4A8-21CCF19D2EE0}" sibTransId="{C0AD8080-7636-439E-BED0-A8F2998FED5A}"/>
    <dgm:cxn modelId="{77CC8638-EE96-43F1-8A5E-EC71EE9A1D58}" type="presOf" srcId="{1880B7CE-D30D-47AB-8602-8BC6AF31B71C}" destId="{34781A1D-ED27-4439-8357-EE9B0190BE83}" srcOrd="1" destOrd="0" presId="urn:microsoft.com/office/officeart/2016/7/layout/RepeatingBendingProcessNew"/>
    <dgm:cxn modelId="{5E27D63A-F1A0-46AD-B785-1D7BB7044F58}" type="presOf" srcId="{8361F8ED-B38B-4415-91FA-562936981F6B}" destId="{34C72BCC-0A04-4277-828C-CCB8E5B24DF8}" srcOrd="0" destOrd="0" presId="urn:microsoft.com/office/officeart/2016/7/layout/RepeatingBendingProcessNew"/>
    <dgm:cxn modelId="{BE333B3E-8795-4748-9642-7E8DD15F9E7F}" srcId="{8361F8ED-B38B-4415-91FA-562936981F6B}" destId="{C8C9310D-32AB-40E3-AE4E-CC22741660BE}" srcOrd="0" destOrd="0" parTransId="{B3762C20-17B8-4FA7-9CEE-DA4606295276}" sibTransId="{1880B7CE-D30D-47AB-8602-8BC6AF31B71C}"/>
    <dgm:cxn modelId="{71C24567-1A14-4EE7-8A51-0EFB40F79B26}" srcId="{8361F8ED-B38B-4415-91FA-562936981F6B}" destId="{6E2AD930-ED8F-4A48-AD84-1790F426E4D9}" srcOrd="1" destOrd="0" parTransId="{BF5BCA33-430C-4924-BA2E-17F85B6F4386}" sibTransId="{C85DF55B-0755-47AD-8D6F-1F47C722CEAA}"/>
    <dgm:cxn modelId="{57FB6651-5FF2-4EB4-9D75-1A134B4FEE04}" type="presOf" srcId="{5856BCA7-5F33-44B5-B27D-41ADBF58EF5F}" destId="{FCD93E6F-EDF7-482D-AA5C-916F50DB37AE}" srcOrd="1" destOrd="0" presId="urn:microsoft.com/office/officeart/2016/7/layout/RepeatingBendingProcessNew"/>
    <dgm:cxn modelId="{42BD5F52-70B0-4FC0-9490-2B0AD0B6F533}" type="presOf" srcId="{C85DF55B-0755-47AD-8D6F-1F47C722CEAA}" destId="{42A6EA10-4AD8-401C-9B74-A6AD4FC3F8EA}" srcOrd="0" destOrd="0" presId="urn:microsoft.com/office/officeart/2016/7/layout/RepeatingBendingProcessNew"/>
    <dgm:cxn modelId="{7307FA75-CC17-4B3A-B41C-45FC71C1A25F}" type="presOf" srcId="{5A243D85-7CB1-4CE9-9C71-CCF429E1BFB1}" destId="{E229CDE8-095E-4DE0-8F8C-73C98D461C1C}" srcOrd="0" destOrd="0" presId="urn:microsoft.com/office/officeart/2016/7/layout/RepeatingBendingProcessNew"/>
    <dgm:cxn modelId="{9C356C78-995B-49AD-A5E7-5D4FFF55F8D7}" type="presOf" srcId="{D13BC566-AC91-40A5-86BF-69F22CDDA867}" destId="{E0141BAF-FC87-45D5-8B91-D81DFA106CB8}" srcOrd="0" destOrd="0" presId="urn:microsoft.com/office/officeart/2016/7/layout/RepeatingBendingProcessNew"/>
    <dgm:cxn modelId="{A9714C91-8445-4130-B13D-89EFCA905A6E}" type="presOf" srcId="{1880B7CE-D30D-47AB-8602-8BC6AF31B71C}" destId="{38C19061-D8C4-4585-933B-C2E3B70E2879}" srcOrd="0" destOrd="0" presId="urn:microsoft.com/office/officeart/2016/7/layout/RepeatingBendingProcessNew"/>
    <dgm:cxn modelId="{C3709E91-22C9-4577-B2D5-69DFDDC54C36}" srcId="{8361F8ED-B38B-4415-91FA-562936981F6B}" destId="{5A243D85-7CB1-4CE9-9C71-CCF429E1BFB1}" srcOrd="2" destOrd="0" parTransId="{42ADCB6D-256D-4E06-B7EC-0B68718F4E6E}" sibTransId="{5856BCA7-5F33-44B5-B27D-41ADBF58EF5F}"/>
    <dgm:cxn modelId="{A5495394-E4D5-4D52-94DF-E1E321C49628}" type="presOf" srcId="{C85DF55B-0755-47AD-8D6F-1F47C722CEAA}" destId="{E3E81518-79E7-4CF5-AAE0-44238ACA540E}" srcOrd="1" destOrd="0" presId="urn:microsoft.com/office/officeart/2016/7/layout/RepeatingBendingProcessNew"/>
    <dgm:cxn modelId="{C8C5469B-C236-47EA-BB1B-39745585AE31}" type="presOf" srcId="{C8C9310D-32AB-40E3-AE4E-CC22741660BE}" destId="{B0D89892-85F6-41B9-B0A5-67B907B93450}" srcOrd="0" destOrd="0" presId="urn:microsoft.com/office/officeart/2016/7/layout/RepeatingBendingProcessNew"/>
    <dgm:cxn modelId="{F96C97E1-06D3-4554-9308-B0BCBCFC2A1B}" type="presOf" srcId="{5856BCA7-5F33-44B5-B27D-41ADBF58EF5F}" destId="{8D9DF782-9177-4432-832D-01E80ACF175B}" srcOrd="0" destOrd="0" presId="urn:microsoft.com/office/officeart/2016/7/layout/RepeatingBendingProcessNew"/>
    <dgm:cxn modelId="{85FB92FD-7B74-49E2-ABBF-E901115A4FA4}" type="presOf" srcId="{6E2AD930-ED8F-4A48-AD84-1790F426E4D9}" destId="{EF2D2C78-9B32-4FF8-B4EC-ED32392FFEF2}" srcOrd="0" destOrd="0" presId="urn:microsoft.com/office/officeart/2016/7/layout/RepeatingBendingProcessNew"/>
    <dgm:cxn modelId="{D4CA4D35-2D8E-4CC0-A62F-E9A3E6098162}" type="presParOf" srcId="{34C72BCC-0A04-4277-828C-CCB8E5B24DF8}" destId="{B0D89892-85F6-41B9-B0A5-67B907B93450}" srcOrd="0" destOrd="0" presId="urn:microsoft.com/office/officeart/2016/7/layout/RepeatingBendingProcessNew"/>
    <dgm:cxn modelId="{DD53F02C-3DC9-4DA7-8374-431052CCD201}" type="presParOf" srcId="{34C72BCC-0A04-4277-828C-CCB8E5B24DF8}" destId="{38C19061-D8C4-4585-933B-C2E3B70E2879}" srcOrd="1" destOrd="0" presId="urn:microsoft.com/office/officeart/2016/7/layout/RepeatingBendingProcessNew"/>
    <dgm:cxn modelId="{D0D2CDFF-B9E7-45AD-8F7F-2668C42850E8}" type="presParOf" srcId="{38C19061-D8C4-4585-933B-C2E3B70E2879}" destId="{34781A1D-ED27-4439-8357-EE9B0190BE83}" srcOrd="0" destOrd="0" presId="urn:microsoft.com/office/officeart/2016/7/layout/RepeatingBendingProcessNew"/>
    <dgm:cxn modelId="{0EFA2801-EFE3-43C2-865A-AAE0D08BF9B1}" type="presParOf" srcId="{34C72BCC-0A04-4277-828C-CCB8E5B24DF8}" destId="{EF2D2C78-9B32-4FF8-B4EC-ED32392FFEF2}" srcOrd="2" destOrd="0" presId="urn:microsoft.com/office/officeart/2016/7/layout/RepeatingBendingProcessNew"/>
    <dgm:cxn modelId="{F8C723A4-2684-4D4F-BE3A-851907A1C9A6}" type="presParOf" srcId="{34C72BCC-0A04-4277-828C-CCB8E5B24DF8}" destId="{42A6EA10-4AD8-401C-9B74-A6AD4FC3F8EA}" srcOrd="3" destOrd="0" presId="urn:microsoft.com/office/officeart/2016/7/layout/RepeatingBendingProcessNew"/>
    <dgm:cxn modelId="{6FCF793B-4F10-437F-8EA6-C1CCAA37A4C7}" type="presParOf" srcId="{42A6EA10-4AD8-401C-9B74-A6AD4FC3F8EA}" destId="{E3E81518-79E7-4CF5-AAE0-44238ACA540E}" srcOrd="0" destOrd="0" presId="urn:microsoft.com/office/officeart/2016/7/layout/RepeatingBendingProcessNew"/>
    <dgm:cxn modelId="{77C2D85D-7F77-4DFE-B476-923D5B237728}" type="presParOf" srcId="{34C72BCC-0A04-4277-828C-CCB8E5B24DF8}" destId="{E229CDE8-095E-4DE0-8F8C-73C98D461C1C}" srcOrd="4" destOrd="0" presId="urn:microsoft.com/office/officeart/2016/7/layout/RepeatingBendingProcessNew"/>
    <dgm:cxn modelId="{237B0E93-44B1-4D7B-8208-24586BCE831A}" type="presParOf" srcId="{34C72BCC-0A04-4277-828C-CCB8E5B24DF8}" destId="{8D9DF782-9177-4432-832D-01E80ACF175B}" srcOrd="5" destOrd="0" presId="urn:microsoft.com/office/officeart/2016/7/layout/RepeatingBendingProcessNew"/>
    <dgm:cxn modelId="{4FFC6117-89E8-4945-A17E-037E970BFCA6}" type="presParOf" srcId="{8D9DF782-9177-4432-832D-01E80ACF175B}" destId="{FCD93E6F-EDF7-482D-AA5C-916F50DB37AE}" srcOrd="0" destOrd="0" presId="urn:microsoft.com/office/officeart/2016/7/layout/RepeatingBendingProcessNew"/>
    <dgm:cxn modelId="{C68A80B4-E87D-4B77-9D36-80B3720718A2}" type="presParOf" srcId="{34C72BCC-0A04-4277-828C-CCB8E5B24DF8}" destId="{E0141BAF-FC87-45D5-8B91-D81DFA106CB8}" srcOrd="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1DAAF5-8230-4538-BFFF-BFE3EABC11D9}"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FBB5A69D-14C7-46F7-85A0-8F09FC49709D}">
      <dgm:prSet/>
      <dgm:spPr>
        <a:noFill/>
        <a:ln>
          <a:solidFill>
            <a:schemeClr val="bg1">
              <a:lumMod val="50000"/>
            </a:schemeClr>
          </a:solidFill>
        </a:ln>
      </dgm:spPr>
      <dgm:t>
        <a:bodyPr/>
        <a:lstStyle/>
        <a:p>
          <a:r>
            <a:rPr lang="en-US" dirty="0">
              <a:solidFill>
                <a:schemeClr val="tx1"/>
              </a:solidFill>
            </a:rPr>
            <a:t>Observation format</a:t>
          </a:r>
        </a:p>
      </dgm:t>
    </dgm:pt>
    <dgm:pt modelId="{68D1D44B-B88A-480B-A3E7-0CCAF24FDD5A}" type="parTrans" cxnId="{41831A5A-4EEE-4E00-A095-84AEAD2DA82B}">
      <dgm:prSet/>
      <dgm:spPr/>
      <dgm:t>
        <a:bodyPr/>
        <a:lstStyle/>
        <a:p>
          <a:endParaRPr lang="en-US"/>
        </a:p>
      </dgm:t>
    </dgm:pt>
    <dgm:pt modelId="{6557D83A-9E57-4436-A5A5-99BC4DD1399C}" type="sibTrans" cxnId="{41831A5A-4EEE-4E00-A095-84AEAD2DA82B}">
      <dgm:prSet/>
      <dgm:spPr/>
      <dgm:t>
        <a:bodyPr/>
        <a:lstStyle/>
        <a:p>
          <a:endParaRPr lang="en-US"/>
        </a:p>
      </dgm:t>
    </dgm:pt>
    <dgm:pt modelId="{B86E5E26-B2BF-4C33-B299-B85834841FDA}">
      <dgm:prSet/>
      <dgm:spPr>
        <a:noFill/>
        <a:ln>
          <a:solidFill>
            <a:schemeClr val="bg1">
              <a:lumMod val="50000"/>
            </a:schemeClr>
          </a:solidFill>
        </a:ln>
      </dgm:spPr>
      <dgm:t>
        <a:bodyPr/>
        <a:lstStyle/>
        <a:p>
          <a:r>
            <a:rPr lang="en-US" dirty="0">
              <a:solidFill>
                <a:schemeClr val="tx1"/>
              </a:solidFill>
            </a:rPr>
            <a:t>No need to get permission to assess</a:t>
          </a:r>
        </a:p>
      </dgm:t>
    </dgm:pt>
    <dgm:pt modelId="{940CD409-FE9F-4477-8208-54026EECF3E6}" type="parTrans" cxnId="{6F6BB364-808D-47E6-B74F-C9E219E0FEB2}">
      <dgm:prSet/>
      <dgm:spPr/>
      <dgm:t>
        <a:bodyPr/>
        <a:lstStyle/>
        <a:p>
          <a:endParaRPr lang="en-US"/>
        </a:p>
      </dgm:t>
    </dgm:pt>
    <dgm:pt modelId="{86C06DF5-1B0E-412F-9EF9-31A889548623}" type="sibTrans" cxnId="{6F6BB364-808D-47E6-B74F-C9E219E0FEB2}">
      <dgm:prSet/>
      <dgm:spPr/>
      <dgm:t>
        <a:bodyPr/>
        <a:lstStyle/>
        <a:p>
          <a:endParaRPr lang="en-US"/>
        </a:p>
      </dgm:t>
    </dgm:pt>
    <dgm:pt modelId="{3DBC33DB-1708-4C4C-9F4E-E681B6CE22C0}">
      <dgm:prSet/>
      <dgm:spPr>
        <a:noFill/>
        <a:ln>
          <a:solidFill>
            <a:schemeClr val="bg1">
              <a:lumMod val="50000"/>
            </a:schemeClr>
          </a:solidFill>
        </a:ln>
      </dgm:spPr>
      <dgm:t>
        <a:bodyPr/>
        <a:lstStyle/>
        <a:p>
          <a:r>
            <a:rPr lang="en-US" dirty="0">
              <a:solidFill>
                <a:schemeClr val="tx1"/>
              </a:solidFill>
            </a:rPr>
            <a:t>Requires fewer people on the team</a:t>
          </a:r>
        </a:p>
      </dgm:t>
    </dgm:pt>
    <dgm:pt modelId="{A72DA956-2D9F-460A-A1B9-E5ECBF03EC71}" type="parTrans" cxnId="{AA00A66E-94F5-4F12-9CD4-4B9967C336E4}">
      <dgm:prSet/>
      <dgm:spPr/>
      <dgm:t>
        <a:bodyPr/>
        <a:lstStyle/>
        <a:p>
          <a:endParaRPr lang="en-US"/>
        </a:p>
      </dgm:t>
    </dgm:pt>
    <dgm:pt modelId="{CD9B75EF-39DA-46C5-B432-3E5D072C7E80}" type="sibTrans" cxnId="{AA00A66E-94F5-4F12-9CD4-4B9967C336E4}">
      <dgm:prSet/>
      <dgm:spPr/>
      <dgm:t>
        <a:bodyPr/>
        <a:lstStyle/>
        <a:p>
          <a:endParaRPr lang="en-US"/>
        </a:p>
      </dgm:t>
    </dgm:pt>
    <dgm:pt modelId="{286CF1C6-B155-4974-99A1-85F29B824E03}">
      <dgm:prSet/>
      <dgm:spPr>
        <a:noFill/>
        <a:ln>
          <a:solidFill>
            <a:schemeClr val="bg1">
              <a:lumMod val="50000"/>
            </a:schemeClr>
          </a:solidFill>
        </a:ln>
      </dgm:spPr>
      <dgm:t>
        <a:bodyPr/>
        <a:lstStyle/>
        <a:p>
          <a:r>
            <a:rPr lang="en-US" dirty="0">
              <a:solidFill>
                <a:schemeClr val="tx1"/>
              </a:solidFill>
            </a:rPr>
            <a:t>Requires no formal assessments</a:t>
          </a:r>
        </a:p>
      </dgm:t>
    </dgm:pt>
    <dgm:pt modelId="{5DB0F323-AEA6-4C97-A858-E33856B4E8EB}" type="parTrans" cxnId="{0BF5FC71-F3B4-401A-9593-86D9B8C1DCE5}">
      <dgm:prSet/>
      <dgm:spPr/>
      <dgm:t>
        <a:bodyPr/>
        <a:lstStyle/>
        <a:p>
          <a:endParaRPr lang="en-US"/>
        </a:p>
      </dgm:t>
    </dgm:pt>
    <dgm:pt modelId="{E68EED90-D2BE-4589-9054-E7D6029E2A2F}" type="sibTrans" cxnId="{0BF5FC71-F3B4-401A-9593-86D9B8C1DCE5}">
      <dgm:prSet/>
      <dgm:spPr/>
      <dgm:t>
        <a:bodyPr/>
        <a:lstStyle/>
        <a:p>
          <a:endParaRPr lang="en-US"/>
        </a:p>
      </dgm:t>
    </dgm:pt>
    <dgm:pt modelId="{53CF65E7-B47D-4F36-8A4E-48501843165F}">
      <dgm:prSet/>
      <dgm:spPr>
        <a:noFill/>
        <a:ln>
          <a:solidFill>
            <a:schemeClr val="bg1">
              <a:lumMod val="50000"/>
            </a:schemeClr>
          </a:solidFill>
        </a:ln>
      </dgm:spPr>
      <dgm:t>
        <a:bodyPr/>
        <a:lstStyle/>
        <a:p>
          <a:r>
            <a:rPr lang="en-US" dirty="0">
              <a:solidFill>
                <a:schemeClr val="tx1"/>
              </a:solidFill>
            </a:rPr>
            <a:t>Uses universal supports with some adaptations</a:t>
          </a:r>
        </a:p>
      </dgm:t>
    </dgm:pt>
    <dgm:pt modelId="{0350C79D-976E-465F-910D-D7A331292B61}" type="parTrans" cxnId="{B9CC4272-BB82-479C-90E7-54FF1AC9D156}">
      <dgm:prSet/>
      <dgm:spPr/>
      <dgm:t>
        <a:bodyPr/>
        <a:lstStyle/>
        <a:p>
          <a:endParaRPr lang="en-US"/>
        </a:p>
      </dgm:t>
    </dgm:pt>
    <dgm:pt modelId="{E87C56AF-F263-419B-9FB2-517891F93884}" type="sibTrans" cxnId="{B9CC4272-BB82-479C-90E7-54FF1AC9D156}">
      <dgm:prSet/>
      <dgm:spPr/>
      <dgm:t>
        <a:bodyPr/>
        <a:lstStyle/>
        <a:p>
          <a:endParaRPr lang="en-US"/>
        </a:p>
      </dgm:t>
    </dgm:pt>
    <dgm:pt modelId="{C75EDF0A-D6E4-4DF5-B861-4633BE1DA356}" type="pres">
      <dgm:prSet presAssocID="{151DAAF5-8230-4538-BFFF-BFE3EABC11D9}" presName="linear" presStyleCnt="0">
        <dgm:presLayoutVars>
          <dgm:animLvl val="lvl"/>
          <dgm:resizeHandles val="exact"/>
        </dgm:presLayoutVars>
      </dgm:prSet>
      <dgm:spPr/>
    </dgm:pt>
    <dgm:pt modelId="{A501F09E-CA3E-4C5A-826B-F858F11F08FD}" type="pres">
      <dgm:prSet presAssocID="{FBB5A69D-14C7-46F7-85A0-8F09FC49709D}" presName="parentText" presStyleLbl="node1" presStyleIdx="0" presStyleCnt="5" custLinFactNeighborX="-31785" custLinFactNeighborY="-44777">
        <dgm:presLayoutVars>
          <dgm:chMax val="0"/>
          <dgm:bulletEnabled val="1"/>
        </dgm:presLayoutVars>
      </dgm:prSet>
      <dgm:spPr/>
    </dgm:pt>
    <dgm:pt modelId="{EADC5A32-F7A4-4297-8BE1-BB4B783A9974}" type="pres">
      <dgm:prSet presAssocID="{6557D83A-9E57-4436-A5A5-99BC4DD1399C}" presName="spacer" presStyleCnt="0"/>
      <dgm:spPr/>
    </dgm:pt>
    <dgm:pt modelId="{7018958A-9B7B-4EA3-BDA8-8F41E910F825}" type="pres">
      <dgm:prSet presAssocID="{B86E5E26-B2BF-4C33-B299-B85834841FDA}" presName="parentText" presStyleLbl="node1" presStyleIdx="1" presStyleCnt="5">
        <dgm:presLayoutVars>
          <dgm:chMax val="0"/>
          <dgm:bulletEnabled val="1"/>
        </dgm:presLayoutVars>
      </dgm:prSet>
      <dgm:spPr/>
    </dgm:pt>
    <dgm:pt modelId="{B8C87994-39C9-4E39-95C5-07FA47206C9A}" type="pres">
      <dgm:prSet presAssocID="{86C06DF5-1B0E-412F-9EF9-31A889548623}" presName="spacer" presStyleCnt="0"/>
      <dgm:spPr/>
    </dgm:pt>
    <dgm:pt modelId="{A7093777-6228-4D10-9DD0-6625B54146F2}" type="pres">
      <dgm:prSet presAssocID="{3DBC33DB-1708-4C4C-9F4E-E681B6CE22C0}" presName="parentText" presStyleLbl="node1" presStyleIdx="2" presStyleCnt="5">
        <dgm:presLayoutVars>
          <dgm:chMax val="0"/>
          <dgm:bulletEnabled val="1"/>
        </dgm:presLayoutVars>
      </dgm:prSet>
      <dgm:spPr/>
    </dgm:pt>
    <dgm:pt modelId="{6063037A-54BF-439A-9950-8DE2A943A47B}" type="pres">
      <dgm:prSet presAssocID="{CD9B75EF-39DA-46C5-B432-3E5D072C7E80}" presName="spacer" presStyleCnt="0"/>
      <dgm:spPr/>
    </dgm:pt>
    <dgm:pt modelId="{DD132C70-AFDF-4505-9C3A-74B346CB00F3}" type="pres">
      <dgm:prSet presAssocID="{286CF1C6-B155-4974-99A1-85F29B824E03}" presName="parentText" presStyleLbl="node1" presStyleIdx="3" presStyleCnt="5">
        <dgm:presLayoutVars>
          <dgm:chMax val="0"/>
          <dgm:bulletEnabled val="1"/>
        </dgm:presLayoutVars>
      </dgm:prSet>
      <dgm:spPr/>
    </dgm:pt>
    <dgm:pt modelId="{F6262589-8B77-4BA0-8360-E32728DA4E45}" type="pres">
      <dgm:prSet presAssocID="{E68EED90-D2BE-4589-9054-E7D6029E2A2F}" presName="spacer" presStyleCnt="0"/>
      <dgm:spPr/>
    </dgm:pt>
    <dgm:pt modelId="{23AFA596-15F1-4D47-9B9C-C8F42DF301C1}" type="pres">
      <dgm:prSet presAssocID="{53CF65E7-B47D-4F36-8A4E-48501843165F}" presName="parentText" presStyleLbl="node1" presStyleIdx="4" presStyleCnt="5">
        <dgm:presLayoutVars>
          <dgm:chMax val="0"/>
          <dgm:bulletEnabled val="1"/>
        </dgm:presLayoutVars>
      </dgm:prSet>
      <dgm:spPr/>
    </dgm:pt>
  </dgm:ptLst>
  <dgm:cxnLst>
    <dgm:cxn modelId="{980CD009-CE40-461F-A0DA-A34ADACDD39D}" type="presOf" srcId="{B86E5E26-B2BF-4C33-B299-B85834841FDA}" destId="{7018958A-9B7B-4EA3-BDA8-8F41E910F825}" srcOrd="0" destOrd="0" presId="urn:microsoft.com/office/officeart/2005/8/layout/vList2"/>
    <dgm:cxn modelId="{6F6BB364-808D-47E6-B74F-C9E219E0FEB2}" srcId="{151DAAF5-8230-4538-BFFF-BFE3EABC11D9}" destId="{B86E5E26-B2BF-4C33-B299-B85834841FDA}" srcOrd="1" destOrd="0" parTransId="{940CD409-FE9F-4477-8208-54026EECF3E6}" sibTransId="{86C06DF5-1B0E-412F-9EF9-31A889548623}"/>
    <dgm:cxn modelId="{AA00A66E-94F5-4F12-9CD4-4B9967C336E4}" srcId="{151DAAF5-8230-4538-BFFF-BFE3EABC11D9}" destId="{3DBC33DB-1708-4C4C-9F4E-E681B6CE22C0}" srcOrd="2" destOrd="0" parTransId="{A72DA956-2D9F-460A-A1B9-E5ECBF03EC71}" sibTransId="{CD9B75EF-39DA-46C5-B432-3E5D072C7E80}"/>
    <dgm:cxn modelId="{0BF5FC71-F3B4-401A-9593-86D9B8C1DCE5}" srcId="{151DAAF5-8230-4538-BFFF-BFE3EABC11D9}" destId="{286CF1C6-B155-4974-99A1-85F29B824E03}" srcOrd="3" destOrd="0" parTransId="{5DB0F323-AEA6-4C97-A858-E33856B4E8EB}" sibTransId="{E68EED90-D2BE-4589-9054-E7D6029E2A2F}"/>
    <dgm:cxn modelId="{B9CC4272-BB82-479C-90E7-54FF1AC9D156}" srcId="{151DAAF5-8230-4538-BFFF-BFE3EABC11D9}" destId="{53CF65E7-B47D-4F36-8A4E-48501843165F}" srcOrd="4" destOrd="0" parTransId="{0350C79D-976E-465F-910D-D7A331292B61}" sibTransId="{E87C56AF-F263-419B-9FB2-517891F93884}"/>
    <dgm:cxn modelId="{41831A5A-4EEE-4E00-A095-84AEAD2DA82B}" srcId="{151DAAF5-8230-4538-BFFF-BFE3EABC11D9}" destId="{FBB5A69D-14C7-46F7-85A0-8F09FC49709D}" srcOrd="0" destOrd="0" parTransId="{68D1D44B-B88A-480B-A3E7-0CCAF24FDD5A}" sibTransId="{6557D83A-9E57-4436-A5A5-99BC4DD1399C}"/>
    <dgm:cxn modelId="{8EC6BBA5-E3EE-49DC-B104-7C4082D5B6A0}" type="presOf" srcId="{53CF65E7-B47D-4F36-8A4E-48501843165F}" destId="{23AFA596-15F1-4D47-9B9C-C8F42DF301C1}" srcOrd="0" destOrd="0" presId="urn:microsoft.com/office/officeart/2005/8/layout/vList2"/>
    <dgm:cxn modelId="{07A186AF-B02E-4E9F-B265-9A6B674332D4}" type="presOf" srcId="{3DBC33DB-1708-4C4C-9F4E-E681B6CE22C0}" destId="{A7093777-6228-4D10-9DD0-6625B54146F2}" srcOrd="0" destOrd="0" presId="urn:microsoft.com/office/officeart/2005/8/layout/vList2"/>
    <dgm:cxn modelId="{67BE23C1-F17A-4A9E-9992-2BABB2D05D59}" type="presOf" srcId="{FBB5A69D-14C7-46F7-85A0-8F09FC49709D}" destId="{A501F09E-CA3E-4C5A-826B-F858F11F08FD}" srcOrd="0" destOrd="0" presId="urn:microsoft.com/office/officeart/2005/8/layout/vList2"/>
    <dgm:cxn modelId="{089C78E3-9989-46B2-95D0-E5B4278E95B0}" type="presOf" srcId="{151DAAF5-8230-4538-BFFF-BFE3EABC11D9}" destId="{C75EDF0A-D6E4-4DF5-B861-4633BE1DA356}" srcOrd="0" destOrd="0" presId="urn:microsoft.com/office/officeart/2005/8/layout/vList2"/>
    <dgm:cxn modelId="{FDA541FE-E3F4-45B7-8B52-FE67F73C6DD9}" type="presOf" srcId="{286CF1C6-B155-4974-99A1-85F29B824E03}" destId="{DD132C70-AFDF-4505-9C3A-74B346CB00F3}" srcOrd="0" destOrd="0" presId="urn:microsoft.com/office/officeart/2005/8/layout/vList2"/>
    <dgm:cxn modelId="{934837D1-2AD2-4BF2-8CC2-83E82EF96F77}" type="presParOf" srcId="{C75EDF0A-D6E4-4DF5-B861-4633BE1DA356}" destId="{A501F09E-CA3E-4C5A-826B-F858F11F08FD}" srcOrd="0" destOrd="0" presId="urn:microsoft.com/office/officeart/2005/8/layout/vList2"/>
    <dgm:cxn modelId="{B72B565D-5CAB-480A-B878-EDA2D6B5DE47}" type="presParOf" srcId="{C75EDF0A-D6E4-4DF5-B861-4633BE1DA356}" destId="{EADC5A32-F7A4-4297-8BE1-BB4B783A9974}" srcOrd="1" destOrd="0" presId="urn:microsoft.com/office/officeart/2005/8/layout/vList2"/>
    <dgm:cxn modelId="{8854EE59-53AC-4719-8180-C4D933B2F41C}" type="presParOf" srcId="{C75EDF0A-D6E4-4DF5-B861-4633BE1DA356}" destId="{7018958A-9B7B-4EA3-BDA8-8F41E910F825}" srcOrd="2" destOrd="0" presId="urn:microsoft.com/office/officeart/2005/8/layout/vList2"/>
    <dgm:cxn modelId="{E6F8EDBA-9DEF-42D0-9390-69C089CEEC02}" type="presParOf" srcId="{C75EDF0A-D6E4-4DF5-B861-4633BE1DA356}" destId="{B8C87994-39C9-4E39-95C5-07FA47206C9A}" srcOrd="3" destOrd="0" presId="urn:microsoft.com/office/officeart/2005/8/layout/vList2"/>
    <dgm:cxn modelId="{660731BC-660D-4BAB-A9C9-BDDEC5B4236D}" type="presParOf" srcId="{C75EDF0A-D6E4-4DF5-B861-4633BE1DA356}" destId="{A7093777-6228-4D10-9DD0-6625B54146F2}" srcOrd="4" destOrd="0" presId="urn:microsoft.com/office/officeart/2005/8/layout/vList2"/>
    <dgm:cxn modelId="{C7D8138F-6A03-452C-9E96-4FCD1F7494F4}" type="presParOf" srcId="{C75EDF0A-D6E4-4DF5-B861-4633BE1DA356}" destId="{6063037A-54BF-439A-9950-8DE2A943A47B}" srcOrd="5" destOrd="0" presId="urn:microsoft.com/office/officeart/2005/8/layout/vList2"/>
    <dgm:cxn modelId="{5308E9AC-4E40-47F9-8730-107212947BAF}" type="presParOf" srcId="{C75EDF0A-D6E4-4DF5-B861-4633BE1DA356}" destId="{DD132C70-AFDF-4505-9C3A-74B346CB00F3}" srcOrd="6" destOrd="0" presId="urn:microsoft.com/office/officeart/2005/8/layout/vList2"/>
    <dgm:cxn modelId="{A0C12D4F-D2A2-4F96-A305-448D68B96BE6}" type="presParOf" srcId="{C75EDF0A-D6E4-4DF5-B861-4633BE1DA356}" destId="{F6262589-8B77-4BA0-8360-E32728DA4E45}" srcOrd="7" destOrd="0" presId="urn:microsoft.com/office/officeart/2005/8/layout/vList2"/>
    <dgm:cxn modelId="{8E15044C-FA85-4677-9E50-8F03784067F7}" type="presParOf" srcId="{C75EDF0A-D6E4-4DF5-B861-4633BE1DA356}" destId="{23AFA596-15F1-4D47-9B9C-C8F42DF301C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B54D5A-0D58-4394-AA29-D97BBD49B8CD}" type="doc">
      <dgm:prSet loTypeId="urn:microsoft.com/office/officeart/2008/layout/LinedList" loCatId="list" qsTypeId="urn:microsoft.com/office/officeart/2005/8/quickstyle/simple1" qsCatId="simple" csTypeId="urn:microsoft.com/office/officeart/2005/8/colors/accent0_1" csCatId="mainScheme"/>
      <dgm:spPr/>
      <dgm:t>
        <a:bodyPr/>
        <a:lstStyle/>
        <a:p>
          <a:endParaRPr lang="en-US"/>
        </a:p>
      </dgm:t>
    </dgm:pt>
    <dgm:pt modelId="{7A249DD8-00FC-4A0A-9DF0-22FA32A19779}">
      <dgm:prSet/>
      <dgm:spPr/>
      <dgm:t>
        <a:bodyPr/>
        <a:lstStyle/>
        <a:p>
          <a:r>
            <a:rPr lang="en-US"/>
            <a:t>This observation format enables the team to compare the target student with others in the classroom setting. </a:t>
          </a:r>
        </a:p>
      </dgm:t>
    </dgm:pt>
    <dgm:pt modelId="{BFA55DC3-D163-4968-B1B2-56BFEC8CE7C4}" type="parTrans" cxnId="{51CA4F1F-DEFB-4CB4-A17F-B500F01E2CAF}">
      <dgm:prSet/>
      <dgm:spPr/>
      <dgm:t>
        <a:bodyPr/>
        <a:lstStyle/>
        <a:p>
          <a:endParaRPr lang="en-US"/>
        </a:p>
      </dgm:t>
    </dgm:pt>
    <dgm:pt modelId="{93DBC86E-DEE9-40C7-9D39-C87256E18B94}" type="sibTrans" cxnId="{51CA4F1F-DEFB-4CB4-A17F-B500F01E2CAF}">
      <dgm:prSet/>
      <dgm:spPr/>
      <dgm:t>
        <a:bodyPr/>
        <a:lstStyle/>
        <a:p>
          <a:endParaRPr lang="en-US"/>
        </a:p>
      </dgm:t>
    </dgm:pt>
    <dgm:pt modelId="{E36FEF07-DDFE-4A48-A18D-A352B2FC7438}">
      <dgm:prSet/>
      <dgm:spPr/>
      <dgm:t>
        <a:bodyPr/>
        <a:lstStyle/>
        <a:p>
          <a:r>
            <a:rPr lang="en-US" dirty="0"/>
            <a:t>The data is taken with specific outcomes in mind such as social behavior, learning behavior, aberrant behaviors such as talking out, distractibility, work completion issues, etc.</a:t>
          </a:r>
        </a:p>
      </dgm:t>
    </dgm:pt>
    <dgm:pt modelId="{6801D938-C753-40EA-BDC4-929C2F54CF6D}" type="parTrans" cxnId="{8B1F3D55-7433-43E1-9A3C-C063DA2DB073}">
      <dgm:prSet/>
      <dgm:spPr/>
      <dgm:t>
        <a:bodyPr/>
        <a:lstStyle/>
        <a:p>
          <a:endParaRPr lang="en-US"/>
        </a:p>
      </dgm:t>
    </dgm:pt>
    <dgm:pt modelId="{0479072B-6999-4F14-9327-E3E892FA23DE}" type="sibTrans" cxnId="{8B1F3D55-7433-43E1-9A3C-C063DA2DB073}">
      <dgm:prSet/>
      <dgm:spPr/>
      <dgm:t>
        <a:bodyPr/>
        <a:lstStyle/>
        <a:p>
          <a:endParaRPr lang="en-US"/>
        </a:p>
      </dgm:t>
    </dgm:pt>
    <dgm:pt modelId="{59E229E5-46F1-46D3-BECA-36160617C6E9}">
      <dgm:prSet/>
      <dgm:spPr/>
      <dgm:t>
        <a:bodyPr/>
        <a:lstStyle/>
        <a:p>
          <a:r>
            <a:rPr lang="en-US"/>
            <a:t>The data tells the team how the target student is different from his peers and what level of prompting is necessary to bring him success in the classroom.</a:t>
          </a:r>
        </a:p>
      </dgm:t>
    </dgm:pt>
    <dgm:pt modelId="{D23B03E1-9683-4BFE-A25E-63262A146CC1}" type="parTrans" cxnId="{31A47C94-EE93-49B8-839C-222B6D7A6539}">
      <dgm:prSet/>
      <dgm:spPr/>
      <dgm:t>
        <a:bodyPr/>
        <a:lstStyle/>
        <a:p>
          <a:endParaRPr lang="en-US"/>
        </a:p>
      </dgm:t>
    </dgm:pt>
    <dgm:pt modelId="{05563AEA-3178-47AE-9C7C-4E129CCE8045}" type="sibTrans" cxnId="{31A47C94-EE93-49B8-839C-222B6D7A6539}">
      <dgm:prSet/>
      <dgm:spPr/>
      <dgm:t>
        <a:bodyPr/>
        <a:lstStyle/>
        <a:p>
          <a:endParaRPr lang="en-US"/>
        </a:p>
      </dgm:t>
    </dgm:pt>
    <dgm:pt modelId="{F13D9515-7FE7-4797-AB8A-0ABD32877AEE}">
      <dgm:prSet/>
      <dgm:spPr/>
      <dgm:t>
        <a:bodyPr/>
        <a:lstStyle/>
        <a:p>
          <a:r>
            <a:rPr lang="en-US" dirty="0"/>
            <a:t>When you add the number of “4’s” at the bottom out of the number of observations, you can determine the level of independence demonstrated in the classroom.</a:t>
          </a:r>
        </a:p>
      </dgm:t>
    </dgm:pt>
    <dgm:pt modelId="{E0A09DA8-49C4-45FF-A622-E03E82A9A1F4}" type="parTrans" cxnId="{9F913193-4DD3-417A-9A35-3906177B0FF2}">
      <dgm:prSet/>
      <dgm:spPr/>
      <dgm:t>
        <a:bodyPr/>
        <a:lstStyle/>
        <a:p>
          <a:endParaRPr lang="en-US"/>
        </a:p>
      </dgm:t>
    </dgm:pt>
    <dgm:pt modelId="{9D5EC26B-BB6B-47A1-AA48-DC9951E72FE6}" type="sibTrans" cxnId="{9F913193-4DD3-417A-9A35-3906177B0FF2}">
      <dgm:prSet/>
      <dgm:spPr/>
      <dgm:t>
        <a:bodyPr/>
        <a:lstStyle/>
        <a:p>
          <a:endParaRPr lang="en-US"/>
        </a:p>
      </dgm:t>
    </dgm:pt>
    <dgm:pt modelId="{94089E22-18FA-43E2-8E4F-08EB6AABBA87}" type="pres">
      <dgm:prSet presAssocID="{71B54D5A-0D58-4394-AA29-D97BBD49B8CD}" presName="vert0" presStyleCnt="0">
        <dgm:presLayoutVars>
          <dgm:dir/>
          <dgm:animOne val="branch"/>
          <dgm:animLvl val="lvl"/>
        </dgm:presLayoutVars>
      </dgm:prSet>
      <dgm:spPr/>
    </dgm:pt>
    <dgm:pt modelId="{A5604049-D21D-414B-B7AB-BE2DDD28E407}" type="pres">
      <dgm:prSet presAssocID="{7A249DD8-00FC-4A0A-9DF0-22FA32A19779}" presName="thickLine" presStyleLbl="alignNode1" presStyleIdx="0" presStyleCnt="4"/>
      <dgm:spPr/>
    </dgm:pt>
    <dgm:pt modelId="{63F42CEA-A7F9-49CF-B4B7-FF6F619223CE}" type="pres">
      <dgm:prSet presAssocID="{7A249DD8-00FC-4A0A-9DF0-22FA32A19779}" presName="horz1" presStyleCnt="0"/>
      <dgm:spPr/>
    </dgm:pt>
    <dgm:pt modelId="{9E872003-D4CE-481D-A7EF-C7F49E907B1F}" type="pres">
      <dgm:prSet presAssocID="{7A249DD8-00FC-4A0A-9DF0-22FA32A19779}" presName="tx1" presStyleLbl="revTx" presStyleIdx="0" presStyleCnt="4"/>
      <dgm:spPr/>
    </dgm:pt>
    <dgm:pt modelId="{021D4E23-BDD2-437B-81DC-BB1D9C21CC51}" type="pres">
      <dgm:prSet presAssocID="{7A249DD8-00FC-4A0A-9DF0-22FA32A19779}" presName="vert1" presStyleCnt="0"/>
      <dgm:spPr/>
    </dgm:pt>
    <dgm:pt modelId="{2C8A01F7-086E-46B5-AB21-EBF96DAC9B9E}" type="pres">
      <dgm:prSet presAssocID="{E36FEF07-DDFE-4A48-A18D-A352B2FC7438}" presName="thickLine" presStyleLbl="alignNode1" presStyleIdx="1" presStyleCnt="4"/>
      <dgm:spPr/>
    </dgm:pt>
    <dgm:pt modelId="{285A5BF1-86B1-4DC4-9FEC-F83556291FE0}" type="pres">
      <dgm:prSet presAssocID="{E36FEF07-DDFE-4A48-A18D-A352B2FC7438}" presName="horz1" presStyleCnt="0"/>
      <dgm:spPr/>
    </dgm:pt>
    <dgm:pt modelId="{7210E19E-869B-45AF-A0AE-98FD85589869}" type="pres">
      <dgm:prSet presAssocID="{E36FEF07-DDFE-4A48-A18D-A352B2FC7438}" presName="tx1" presStyleLbl="revTx" presStyleIdx="1" presStyleCnt="4"/>
      <dgm:spPr/>
    </dgm:pt>
    <dgm:pt modelId="{288619D1-82C1-4E83-8584-E69B16729C5E}" type="pres">
      <dgm:prSet presAssocID="{E36FEF07-DDFE-4A48-A18D-A352B2FC7438}" presName="vert1" presStyleCnt="0"/>
      <dgm:spPr/>
    </dgm:pt>
    <dgm:pt modelId="{4E82C9B1-D9EB-4B50-AB58-2AEDEADE40ED}" type="pres">
      <dgm:prSet presAssocID="{59E229E5-46F1-46D3-BECA-36160617C6E9}" presName="thickLine" presStyleLbl="alignNode1" presStyleIdx="2" presStyleCnt="4"/>
      <dgm:spPr/>
    </dgm:pt>
    <dgm:pt modelId="{872BA464-4811-4A65-AFB1-417789728ADB}" type="pres">
      <dgm:prSet presAssocID="{59E229E5-46F1-46D3-BECA-36160617C6E9}" presName="horz1" presStyleCnt="0"/>
      <dgm:spPr/>
    </dgm:pt>
    <dgm:pt modelId="{8FA23F4D-AE9C-4B37-9F13-93F07E7EEE83}" type="pres">
      <dgm:prSet presAssocID="{59E229E5-46F1-46D3-BECA-36160617C6E9}" presName="tx1" presStyleLbl="revTx" presStyleIdx="2" presStyleCnt="4"/>
      <dgm:spPr/>
    </dgm:pt>
    <dgm:pt modelId="{96432423-4EDA-46BC-88B8-320E93D20D3A}" type="pres">
      <dgm:prSet presAssocID="{59E229E5-46F1-46D3-BECA-36160617C6E9}" presName="vert1" presStyleCnt="0"/>
      <dgm:spPr/>
    </dgm:pt>
    <dgm:pt modelId="{624413EA-6410-44D1-BB6F-F1C911550C49}" type="pres">
      <dgm:prSet presAssocID="{F13D9515-7FE7-4797-AB8A-0ABD32877AEE}" presName="thickLine" presStyleLbl="alignNode1" presStyleIdx="3" presStyleCnt="4"/>
      <dgm:spPr/>
    </dgm:pt>
    <dgm:pt modelId="{DEC48E05-5D27-4625-9B16-D507A369CF35}" type="pres">
      <dgm:prSet presAssocID="{F13D9515-7FE7-4797-AB8A-0ABD32877AEE}" presName="horz1" presStyleCnt="0"/>
      <dgm:spPr/>
    </dgm:pt>
    <dgm:pt modelId="{B78345AC-6E92-435A-A331-B054C145B801}" type="pres">
      <dgm:prSet presAssocID="{F13D9515-7FE7-4797-AB8A-0ABD32877AEE}" presName="tx1" presStyleLbl="revTx" presStyleIdx="3" presStyleCnt="4"/>
      <dgm:spPr/>
    </dgm:pt>
    <dgm:pt modelId="{5BDF34F9-55AB-4A73-B436-D20C1AC41793}" type="pres">
      <dgm:prSet presAssocID="{F13D9515-7FE7-4797-AB8A-0ABD32877AEE}" presName="vert1" presStyleCnt="0"/>
      <dgm:spPr/>
    </dgm:pt>
  </dgm:ptLst>
  <dgm:cxnLst>
    <dgm:cxn modelId="{66A97208-455F-488C-8E38-703A8B1C072E}" type="presOf" srcId="{F13D9515-7FE7-4797-AB8A-0ABD32877AEE}" destId="{B78345AC-6E92-435A-A331-B054C145B801}" srcOrd="0" destOrd="0" presId="urn:microsoft.com/office/officeart/2008/layout/LinedList"/>
    <dgm:cxn modelId="{51CA4F1F-DEFB-4CB4-A17F-B500F01E2CAF}" srcId="{71B54D5A-0D58-4394-AA29-D97BBD49B8CD}" destId="{7A249DD8-00FC-4A0A-9DF0-22FA32A19779}" srcOrd="0" destOrd="0" parTransId="{BFA55DC3-D163-4968-B1B2-56BFEC8CE7C4}" sibTransId="{93DBC86E-DEE9-40C7-9D39-C87256E18B94}"/>
    <dgm:cxn modelId="{9DD3D331-A5BE-4396-AF54-2ADA375D53AB}" type="presOf" srcId="{59E229E5-46F1-46D3-BECA-36160617C6E9}" destId="{8FA23F4D-AE9C-4B37-9F13-93F07E7EEE83}" srcOrd="0" destOrd="0" presId="urn:microsoft.com/office/officeart/2008/layout/LinedList"/>
    <dgm:cxn modelId="{F1F30249-3DFF-496B-B98A-5ED4823394E8}" type="presOf" srcId="{71B54D5A-0D58-4394-AA29-D97BBD49B8CD}" destId="{94089E22-18FA-43E2-8E4F-08EB6AABBA87}" srcOrd="0" destOrd="0" presId="urn:microsoft.com/office/officeart/2008/layout/LinedList"/>
    <dgm:cxn modelId="{B1FB3A6F-54A2-4E13-8F92-D5CE095C90D9}" type="presOf" srcId="{7A249DD8-00FC-4A0A-9DF0-22FA32A19779}" destId="{9E872003-D4CE-481D-A7EF-C7F49E907B1F}" srcOrd="0" destOrd="0" presId="urn:microsoft.com/office/officeart/2008/layout/LinedList"/>
    <dgm:cxn modelId="{8B1F3D55-7433-43E1-9A3C-C063DA2DB073}" srcId="{71B54D5A-0D58-4394-AA29-D97BBD49B8CD}" destId="{E36FEF07-DDFE-4A48-A18D-A352B2FC7438}" srcOrd="1" destOrd="0" parTransId="{6801D938-C753-40EA-BDC4-929C2F54CF6D}" sibTransId="{0479072B-6999-4F14-9327-E3E892FA23DE}"/>
    <dgm:cxn modelId="{A8516284-0621-4EBA-9F2B-10C2B3160843}" type="presOf" srcId="{E36FEF07-DDFE-4A48-A18D-A352B2FC7438}" destId="{7210E19E-869B-45AF-A0AE-98FD85589869}" srcOrd="0" destOrd="0" presId="urn:microsoft.com/office/officeart/2008/layout/LinedList"/>
    <dgm:cxn modelId="{9F913193-4DD3-417A-9A35-3906177B0FF2}" srcId="{71B54D5A-0D58-4394-AA29-D97BBD49B8CD}" destId="{F13D9515-7FE7-4797-AB8A-0ABD32877AEE}" srcOrd="3" destOrd="0" parTransId="{E0A09DA8-49C4-45FF-A622-E03E82A9A1F4}" sibTransId="{9D5EC26B-BB6B-47A1-AA48-DC9951E72FE6}"/>
    <dgm:cxn modelId="{31A47C94-EE93-49B8-839C-222B6D7A6539}" srcId="{71B54D5A-0D58-4394-AA29-D97BBD49B8CD}" destId="{59E229E5-46F1-46D3-BECA-36160617C6E9}" srcOrd="2" destOrd="0" parTransId="{D23B03E1-9683-4BFE-A25E-63262A146CC1}" sibTransId="{05563AEA-3178-47AE-9C7C-4E129CCE8045}"/>
    <dgm:cxn modelId="{4B7FB71C-CD15-4580-9A3C-9CFB888EE580}" type="presParOf" srcId="{94089E22-18FA-43E2-8E4F-08EB6AABBA87}" destId="{A5604049-D21D-414B-B7AB-BE2DDD28E407}" srcOrd="0" destOrd="0" presId="urn:microsoft.com/office/officeart/2008/layout/LinedList"/>
    <dgm:cxn modelId="{18C33F7C-4C14-474C-8A74-7F613564877C}" type="presParOf" srcId="{94089E22-18FA-43E2-8E4F-08EB6AABBA87}" destId="{63F42CEA-A7F9-49CF-B4B7-FF6F619223CE}" srcOrd="1" destOrd="0" presId="urn:microsoft.com/office/officeart/2008/layout/LinedList"/>
    <dgm:cxn modelId="{C301C290-83FF-4649-A0AD-9CE1539E0B15}" type="presParOf" srcId="{63F42CEA-A7F9-49CF-B4B7-FF6F619223CE}" destId="{9E872003-D4CE-481D-A7EF-C7F49E907B1F}" srcOrd="0" destOrd="0" presId="urn:microsoft.com/office/officeart/2008/layout/LinedList"/>
    <dgm:cxn modelId="{1D96C24B-493B-4EDB-94CF-03AA75ADAA2F}" type="presParOf" srcId="{63F42CEA-A7F9-49CF-B4B7-FF6F619223CE}" destId="{021D4E23-BDD2-437B-81DC-BB1D9C21CC51}" srcOrd="1" destOrd="0" presId="urn:microsoft.com/office/officeart/2008/layout/LinedList"/>
    <dgm:cxn modelId="{FE9671FD-D263-4FF1-BBB1-E36647409822}" type="presParOf" srcId="{94089E22-18FA-43E2-8E4F-08EB6AABBA87}" destId="{2C8A01F7-086E-46B5-AB21-EBF96DAC9B9E}" srcOrd="2" destOrd="0" presId="urn:microsoft.com/office/officeart/2008/layout/LinedList"/>
    <dgm:cxn modelId="{028DA508-3DEF-46C6-8F3F-B37956A2BAAE}" type="presParOf" srcId="{94089E22-18FA-43E2-8E4F-08EB6AABBA87}" destId="{285A5BF1-86B1-4DC4-9FEC-F83556291FE0}" srcOrd="3" destOrd="0" presId="urn:microsoft.com/office/officeart/2008/layout/LinedList"/>
    <dgm:cxn modelId="{C0BD107E-38D8-4644-B8E3-900B748F4E69}" type="presParOf" srcId="{285A5BF1-86B1-4DC4-9FEC-F83556291FE0}" destId="{7210E19E-869B-45AF-A0AE-98FD85589869}" srcOrd="0" destOrd="0" presId="urn:microsoft.com/office/officeart/2008/layout/LinedList"/>
    <dgm:cxn modelId="{0A8BA0D4-EACD-4DBD-B8F9-2811C54D6041}" type="presParOf" srcId="{285A5BF1-86B1-4DC4-9FEC-F83556291FE0}" destId="{288619D1-82C1-4E83-8584-E69B16729C5E}" srcOrd="1" destOrd="0" presId="urn:microsoft.com/office/officeart/2008/layout/LinedList"/>
    <dgm:cxn modelId="{2D075BF3-8013-4509-8E19-94A205899B4A}" type="presParOf" srcId="{94089E22-18FA-43E2-8E4F-08EB6AABBA87}" destId="{4E82C9B1-D9EB-4B50-AB58-2AEDEADE40ED}" srcOrd="4" destOrd="0" presId="urn:microsoft.com/office/officeart/2008/layout/LinedList"/>
    <dgm:cxn modelId="{215FCEB3-C061-45F3-B66E-C8C9C33CAB57}" type="presParOf" srcId="{94089E22-18FA-43E2-8E4F-08EB6AABBA87}" destId="{872BA464-4811-4A65-AFB1-417789728ADB}" srcOrd="5" destOrd="0" presId="urn:microsoft.com/office/officeart/2008/layout/LinedList"/>
    <dgm:cxn modelId="{211CD8A8-30D8-445C-9E7D-834AED789CF9}" type="presParOf" srcId="{872BA464-4811-4A65-AFB1-417789728ADB}" destId="{8FA23F4D-AE9C-4B37-9F13-93F07E7EEE83}" srcOrd="0" destOrd="0" presId="urn:microsoft.com/office/officeart/2008/layout/LinedList"/>
    <dgm:cxn modelId="{04F05908-FD40-4922-8C95-E4EB284F8778}" type="presParOf" srcId="{872BA464-4811-4A65-AFB1-417789728ADB}" destId="{96432423-4EDA-46BC-88B8-320E93D20D3A}" srcOrd="1" destOrd="0" presId="urn:microsoft.com/office/officeart/2008/layout/LinedList"/>
    <dgm:cxn modelId="{3D38FF8D-7FED-4121-9C8C-785735D2EBB7}" type="presParOf" srcId="{94089E22-18FA-43E2-8E4F-08EB6AABBA87}" destId="{624413EA-6410-44D1-BB6F-F1C911550C49}" srcOrd="6" destOrd="0" presId="urn:microsoft.com/office/officeart/2008/layout/LinedList"/>
    <dgm:cxn modelId="{F7DC43A2-5E16-4128-885E-07A8358F4DD4}" type="presParOf" srcId="{94089E22-18FA-43E2-8E4F-08EB6AABBA87}" destId="{DEC48E05-5D27-4625-9B16-D507A369CF35}" srcOrd="7" destOrd="0" presId="urn:microsoft.com/office/officeart/2008/layout/LinedList"/>
    <dgm:cxn modelId="{702FB717-2D11-4057-9603-CE682525F9B6}" type="presParOf" srcId="{DEC48E05-5D27-4625-9B16-D507A369CF35}" destId="{B78345AC-6E92-435A-A331-B054C145B801}" srcOrd="0" destOrd="0" presId="urn:microsoft.com/office/officeart/2008/layout/LinedList"/>
    <dgm:cxn modelId="{866F1F8F-325F-424C-9DE0-F84745486607}" type="presParOf" srcId="{DEC48E05-5D27-4625-9B16-D507A369CF35}" destId="{5BDF34F9-55AB-4A73-B436-D20C1AC4179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593B4E4-EE40-46EF-96FD-B2248DF49F02}"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US"/>
        </a:p>
      </dgm:t>
    </dgm:pt>
    <dgm:pt modelId="{A4ADE946-8AE9-4258-BD87-AB71935FCA56}">
      <dgm:prSet/>
      <dgm:spPr/>
      <dgm:t>
        <a:bodyPr/>
        <a:lstStyle/>
        <a:p>
          <a:r>
            <a:rPr lang="en-US" dirty="0"/>
            <a:t>Complete</a:t>
          </a:r>
        </a:p>
      </dgm:t>
    </dgm:pt>
    <dgm:pt modelId="{66F7118A-F98B-4FB8-BD8C-C866F9CD5BDF}" type="parTrans" cxnId="{964CF116-C3D3-48DD-90C1-76AEA75C251A}">
      <dgm:prSet/>
      <dgm:spPr/>
      <dgm:t>
        <a:bodyPr/>
        <a:lstStyle/>
        <a:p>
          <a:endParaRPr lang="en-US"/>
        </a:p>
      </dgm:t>
    </dgm:pt>
    <dgm:pt modelId="{9518BFBC-9662-4CFB-BEFA-C5EC6C98D6B0}" type="sibTrans" cxnId="{964CF116-C3D3-48DD-90C1-76AEA75C251A}">
      <dgm:prSet/>
      <dgm:spPr/>
      <dgm:t>
        <a:bodyPr/>
        <a:lstStyle/>
        <a:p>
          <a:endParaRPr lang="en-US"/>
        </a:p>
      </dgm:t>
    </dgm:pt>
    <dgm:pt modelId="{77BD5565-8F8C-40AC-A5A6-7094FB88CC9F}">
      <dgm:prSet/>
      <dgm:spPr/>
      <dgm:t>
        <a:bodyPr/>
        <a:lstStyle/>
        <a:p>
          <a:r>
            <a:rPr lang="en-US"/>
            <a:t>Teachers &amp; school teams can complete a Request for Assistance form to refer a student for a Practical FBA</a:t>
          </a:r>
        </a:p>
      </dgm:t>
    </dgm:pt>
    <dgm:pt modelId="{05472AA8-DAF1-4065-850F-FC40FEBB760C}" type="parTrans" cxnId="{E8DD5331-10F4-413C-A160-BC65EBE026E9}">
      <dgm:prSet/>
      <dgm:spPr/>
      <dgm:t>
        <a:bodyPr/>
        <a:lstStyle/>
        <a:p>
          <a:endParaRPr lang="en-US"/>
        </a:p>
      </dgm:t>
    </dgm:pt>
    <dgm:pt modelId="{7C7EC2D0-EA8B-4207-B445-F9944789DD2C}" type="sibTrans" cxnId="{E8DD5331-10F4-413C-A160-BC65EBE026E9}">
      <dgm:prSet/>
      <dgm:spPr/>
      <dgm:t>
        <a:bodyPr/>
        <a:lstStyle/>
        <a:p>
          <a:endParaRPr lang="en-US"/>
        </a:p>
      </dgm:t>
    </dgm:pt>
    <dgm:pt modelId="{C4A6D7CA-7ACC-47FA-BF31-CF4B4660E31D}">
      <dgm:prSet/>
      <dgm:spPr/>
      <dgm:t>
        <a:bodyPr/>
        <a:lstStyle/>
        <a:p>
          <a:r>
            <a:rPr lang="en-US"/>
            <a:t>Talk</a:t>
          </a:r>
        </a:p>
      </dgm:t>
    </dgm:pt>
    <dgm:pt modelId="{F01BA870-4026-442F-ACC2-0019486DCC49}" type="parTrans" cxnId="{CABE9072-C7AC-4C1C-93CE-E1482A8C2495}">
      <dgm:prSet/>
      <dgm:spPr/>
      <dgm:t>
        <a:bodyPr/>
        <a:lstStyle/>
        <a:p>
          <a:endParaRPr lang="en-US"/>
        </a:p>
      </dgm:t>
    </dgm:pt>
    <dgm:pt modelId="{CEA2DEC8-170A-4AF5-B1CC-FCC7165C4CE1}" type="sibTrans" cxnId="{CABE9072-C7AC-4C1C-93CE-E1482A8C2495}">
      <dgm:prSet/>
      <dgm:spPr/>
      <dgm:t>
        <a:bodyPr/>
        <a:lstStyle/>
        <a:p>
          <a:endParaRPr lang="en-US"/>
        </a:p>
      </dgm:t>
    </dgm:pt>
    <dgm:pt modelId="{0E417EFD-509D-4692-8B0D-3C16A192D31B}">
      <dgm:prSet/>
      <dgm:spPr/>
      <dgm:t>
        <a:bodyPr/>
        <a:lstStyle/>
        <a:p>
          <a:r>
            <a:rPr lang="en-US"/>
            <a:t>Talk to school on obtaining parent permission to conduct a Practical FBA with a student</a:t>
          </a:r>
        </a:p>
      </dgm:t>
    </dgm:pt>
    <dgm:pt modelId="{EC7E8E6F-534E-4557-8D89-FEFC81BC2519}" type="parTrans" cxnId="{11C43D71-0386-434E-9708-178C0314F9BE}">
      <dgm:prSet/>
      <dgm:spPr/>
      <dgm:t>
        <a:bodyPr/>
        <a:lstStyle/>
        <a:p>
          <a:endParaRPr lang="en-US"/>
        </a:p>
      </dgm:t>
    </dgm:pt>
    <dgm:pt modelId="{7C34E439-E445-454B-876E-1AC86CF54F8B}" type="sibTrans" cxnId="{11C43D71-0386-434E-9708-178C0314F9BE}">
      <dgm:prSet/>
      <dgm:spPr/>
      <dgm:t>
        <a:bodyPr/>
        <a:lstStyle/>
        <a:p>
          <a:endParaRPr lang="en-US"/>
        </a:p>
      </dgm:t>
    </dgm:pt>
    <dgm:pt modelId="{F6567AE0-9799-43D1-B131-FF6D46044F47}">
      <dgm:prSet/>
      <dgm:spPr/>
      <dgm:t>
        <a:bodyPr/>
        <a:lstStyle/>
        <a:p>
          <a:r>
            <a:rPr lang="en-US"/>
            <a:t>Request</a:t>
          </a:r>
        </a:p>
      </dgm:t>
    </dgm:pt>
    <dgm:pt modelId="{2FA0D552-F824-485D-B9B4-D91D004D07E9}" type="parTrans" cxnId="{9122F2B6-C6A2-41DB-8F57-72561AC0F7F8}">
      <dgm:prSet/>
      <dgm:spPr/>
      <dgm:t>
        <a:bodyPr/>
        <a:lstStyle/>
        <a:p>
          <a:endParaRPr lang="en-US"/>
        </a:p>
      </dgm:t>
    </dgm:pt>
    <dgm:pt modelId="{5CCBEF44-8FE1-49BD-9527-1A099411CA0D}" type="sibTrans" cxnId="{9122F2B6-C6A2-41DB-8F57-72561AC0F7F8}">
      <dgm:prSet/>
      <dgm:spPr/>
      <dgm:t>
        <a:bodyPr/>
        <a:lstStyle/>
        <a:p>
          <a:endParaRPr lang="en-US"/>
        </a:p>
      </dgm:t>
    </dgm:pt>
    <dgm:pt modelId="{1833C05D-7E43-4FAD-9AA7-B10B4A230A3A}">
      <dgm:prSet/>
      <dgm:spPr/>
      <dgm:t>
        <a:bodyPr/>
        <a:lstStyle/>
        <a:p>
          <a:r>
            <a:rPr lang="en-US"/>
            <a:t>Request for Assistance should give a broad picture of the student and their behaviors</a:t>
          </a:r>
        </a:p>
      </dgm:t>
    </dgm:pt>
    <dgm:pt modelId="{1D3E6012-1596-46F1-A16A-FAFE567BACA6}" type="parTrans" cxnId="{779BC9C0-B849-4B7D-AA96-572945282222}">
      <dgm:prSet/>
      <dgm:spPr/>
      <dgm:t>
        <a:bodyPr/>
        <a:lstStyle/>
        <a:p>
          <a:endParaRPr lang="en-US"/>
        </a:p>
      </dgm:t>
    </dgm:pt>
    <dgm:pt modelId="{8AFE793F-2C86-498E-B583-3143D0406BBC}" type="sibTrans" cxnId="{779BC9C0-B849-4B7D-AA96-572945282222}">
      <dgm:prSet/>
      <dgm:spPr/>
      <dgm:t>
        <a:bodyPr/>
        <a:lstStyle/>
        <a:p>
          <a:endParaRPr lang="en-US"/>
        </a:p>
      </dgm:t>
    </dgm:pt>
    <dgm:pt modelId="{2E621E00-A3A0-434F-8A1C-55B020CAAFC0}" type="pres">
      <dgm:prSet presAssocID="{1593B4E4-EE40-46EF-96FD-B2248DF49F02}" presName="linear" presStyleCnt="0">
        <dgm:presLayoutVars>
          <dgm:animLvl val="lvl"/>
          <dgm:resizeHandles val="exact"/>
        </dgm:presLayoutVars>
      </dgm:prSet>
      <dgm:spPr/>
    </dgm:pt>
    <dgm:pt modelId="{26955259-627B-4161-BB22-634104A96DCD}" type="pres">
      <dgm:prSet presAssocID="{A4ADE946-8AE9-4258-BD87-AB71935FCA56}" presName="parentText" presStyleLbl="node1" presStyleIdx="0" presStyleCnt="3">
        <dgm:presLayoutVars>
          <dgm:chMax val="0"/>
          <dgm:bulletEnabled val="1"/>
        </dgm:presLayoutVars>
      </dgm:prSet>
      <dgm:spPr/>
    </dgm:pt>
    <dgm:pt modelId="{6DF4D48E-25AD-4DBF-9B78-2B251B6C0BC7}" type="pres">
      <dgm:prSet presAssocID="{A4ADE946-8AE9-4258-BD87-AB71935FCA56}" presName="childText" presStyleLbl="revTx" presStyleIdx="0" presStyleCnt="3">
        <dgm:presLayoutVars>
          <dgm:bulletEnabled val="1"/>
        </dgm:presLayoutVars>
      </dgm:prSet>
      <dgm:spPr/>
    </dgm:pt>
    <dgm:pt modelId="{3B67B304-B4FF-4B28-A3F9-7E8FF857F0DA}" type="pres">
      <dgm:prSet presAssocID="{C4A6D7CA-7ACC-47FA-BF31-CF4B4660E31D}" presName="parentText" presStyleLbl="node1" presStyleIdx="1" presStyleCnt="3">
        <dgm:presLayoutVars>
          <dgm:chMax val="0"/>
          <dgm:bulletEnabled val="1"/>
        </dgm:presLayoutVars>
      </dgm:prSet>
      <dgm:spPr/>
    </dgm:pt>
    <dgm:pt modelId="{01863597-08F1-40B9-BBD6-124340F4AEC3}" type="pres">
      <dgm:prSet presAssocID="{C4A6D7CA-7ACC-47FA-BF31-CF4B4660E31D}" presName="childText" presStyleLbl="revTx" presStyleIdx="1" presStyleCnt="3">
        <dgm:presLayoutVars>
          <dgm:bulletEnabled val="1"/>
        </dgm:presLayoutVars>
      </dgm:prSet>
      <dgm:spPr/>
    </dgm:pt>
    <dgm:pt modelId="{049B1A89-A72B-46EC-9180-89C1A52011AB}" type="pres">
      <dgm:prSet presAssocID="{F6567AE0-9799-43D1-B131-FF6D46044F47}" presName="parentText" presStyleLbl="node1" presStyleIdx="2" presStyleCnt="3">
        <dgm:presLayoutVars>
          <dgm:chMax val="0"/>
          <dgm:bulletEnabled val="1"/>
        </dgm:presLayoutVars>
      </dgm:prSet>
      <dgm:spPr/>
    </dgm:pt>
    <dgm:pt modelId="{8EA027AE-2179-40C5-B6C1-861A8ACA84F0}" type="pres">
      <dgm:prSet presAssocID="{F6567AE0-9799-43D1-B131-FF6D46044F47}" presName="childText" presStyleLbl="revTx" presStyleIdx="2" presStyleCnt="3">
        <dgm:presLayoutVars>
          <dgm:bulletEnabled val="1"/>
        </dgm:presLayoutVars>
      </dgm:prSet>
      <dgm:spPr/>
    </dgm:pt>
  </dgm:ptLst>
  <dgm:cxnLst>
    <dgm:cxn modelId="{0BC6CA01-814C-4EC9-AB0A-F0D97C5BC2DA}" type="presOf" srcId="{77BD5565-8F8C-40AC-A5A6-7094FB88CC9F}" destId="{6DF4D48E-25AD-4DBF-9B78-2B251B6C0BC7}" srcOrd="0" destOrd="0" presId="urn:microsoft.com/office/officeart/2005/8/layout/vList2"/>
    <dgm:cxn modelId="{E363F501-5376-48D1-8EF8-600051D9142B}" type="presOf" srcId="{C4A6D7CA-7ACC-47FA-BF31-CF4B4660E31D}" destId="{3B67B304-B4FF-4B28-A3F9-7E8FF857F0DA}" srcOrd="0" destOrd="0" presId="urn:microsoft.com/office/officeart/2005/8/layout/vList2"/>
    <dgm:cxn modelId="{964CF116-C3D3-48DD-90C1-76AEA75C251A}" srcId="{1593B4E4-EE40-46EF-96FD-B2248DF49F02}" destId="{A4ADE946-8AE9-4258-BD87-AB71935FCA56}" srcOrd="0" destOrd="0" parTransId="{66F7118A-F98B-4FB8-BD8C-C866F9CD5BDF}" sibTransId="{9518BFBC-9662-4CFB-BEFA-C5EC6C98D6B0}"/>
    <dgm:cxn modelId="{E3006931-6804-4F16-9F9C-8993E47B0BB4}" type="presOf" srcId="{F6567AE0-9799-43D1-B131-FF6D46044F47}" destId="{049B1A89-A72B-46EC-9180-89C1A52011AB}" srcOrd="0" destOrd="0" presId="urn:microsoft.com/office/officeart/2005/8/layout/vList2"/>
    <dgm:cxn modelId="{E8DD5331-10F4-413C-A160-BC65EBE026E9}" srcId="{A4ADE946-8AE9-4258-BD87-AB71935FCA56}" destId="{77BD5565-8F8C-40AC-A5A6-7094FB88CC9F}" srcOrd="0" destOrd="0" parTransId="{05472AA8-DAF1-4065-850F-FC40FEBB760C}" sibTransId="{7C7EC2D0-EA8B-4207-B445-F9944789DD2C}"/>
    <dgm:cxn modelId="{AF689450-5B0F-408D-8AE5-3CF85623CE44}" type="presOf" srcId="{0E417EFD-509D-4692-8B0D-3C16A192D31B}" destId="{01863597-08F1-40B9-BBD6-124340F4AEC3}" srcOrd="0" destOrd="0" presId="urn:microsoft.com/office/officeart/2005/8/layout/vList2"/>
    <dgm:cxn modelId="{11C43D71-0386-434E-9708-178C0314F9BE}" srcId="{C4A6D7CA-7ACC-47FA-BF31-CF4B4660E31D}" destId="{0E417EFD-509D-4692-8B0D-3C16A192D31B}" srcOrd="0" destOrd="0" parTransId="{EC7E8E6F-534E-4557-8D89-FEFC81BC2519}" sibTransId="{7C34E439-E445-454B-876E-1AC86CF54F8B}"/>
    <dgm:cxn modelId="{CABE9072-C7AC-4C1C-93CE-E1482A8C2495}" srcId="{1593B4E4-EE40-46EF-96FD-B2248DF49F02}" destId="{C4A6D7CA-7ACC-47FA-BF31-CF4B4660E31D}" srcOrd="1" destOrd="0" parTransId="{F01BA870-4026-442F-ACC2-0019486DCC49}" sibTransId="{CEA2DEC8-170A-4AF5-B1CC-FCC7165C4CE1}"/>
    <dgm:cxn modelId="{00415788-A299-4F65-A37B-45B6A3A4B672}" type="presOf" srcId="{1833C05D-7E43-4FAD-9AA7-B10B4A230A3A}" destId="{8EA027AE-2179-40C5-B6C1-861A8ACA84F0}" srcOrd="0" destOrd="0" presId="urn:microsoft.com/office/officeart/2005/8/layout/vList2"/>
    <dgm:cxn modelId="{9122F2B6-C6A2-41DB-8F57-72561AC0F7F8}" srcId="{1593B4E4-EE40-46EF-96FD-B2248DF49F02}" destId="{F6567AE0-9799-43D1-B131-FF6D46044F47}" srcOrd="2" destOrd="0" parTransId="{2FA0D552-F824-485D-B9B4-D91D004D07E9}" sibTransId="{5CCBEF44-8FE1-49BD-9527-1A099411CA0D}"/>
    <dgm:cxn modelId="{779BC9C0-B849-4B7D-AA96-572945282222}" srcId="{F6567AE0-9799-43D1-B131-FF6D46044F47}" destId="{1833C05D-7E43-4FAD-9AA7-B10B4A230A3A}" srcOrd="0" destOrd="0" parTransId="{1D3E6012-1596-46F1-A16A-FAFE567BACA6}" sibTransId="{8AFE793F-2C86-498E-B583-3143D0406BBC}"/>
    <dgm:cxn modelId="{3CBA47C6-EC67-4C1D-8008-336801F1D6D9}" type="presOf" srcId="{1593B4E4-EE40-46EF-96FD-B2248DF49F02}" destId="{2E621E00-A3A0-434F-8A1C-55B020CAAFC0}" srcOrd="0" destOrd="0" presId="urn:microsoft.com/office/officeart/2005/8/layout/vList2"/>
    <dgm:cxn modelId="{DD4EE8FF-C430-4A5C-8CCF-F107A3A222B3}" type="presOf" srcId="{A4ADE946-8AE9-4258-BD87-AB71935FCA56}" destId="{26955259-627B-4161-BB22-634104A96DCD}" srcOrd="0" destOrd="0" presId="urn:microsoft.com/office/officeart/2005/8/layout/vList2"/>
    <dgm:cxn modelId="{CC1EC562-74C3-49D4-9DFF-9032E80AD7CE}" type="presParOf" srcId="{2E621E00-A3A0-434F-8A1C-55B020CAAFC0}" destId="{26955259-627B-4161-BB22-634104A96DCD}" srcOrd="0" destOrd="0" presId="urn:microsoft.com/office/officeart/2005/8/layout/vList2"/>
    <dgm:cxn modelId="{B1AEE4D9-9BF7-4AD2-99D8-44E0DF672168}" type="presParOf" srcId="{2E621E00-A3A0-434F-8A1C-55B020CAAFC0}" destId="{6DF4D48E-25AD-4DBF-9B78-2B251B6C0BC7}" srcOrd="1" destOrd="0" presId="urn:microsoft.com/office/officeart/2005/8/layout/vList2"/>
    <dgm:cxn modelId="{06C78E7F-AF92-4BE9-BCB5-EA46FBC336D9}" type="presParOf" srcId="{2E621E00-A3A0-434F-8A1C-55B020CAAFC0}" destId="{3B67B304-B4FF-4B28-A3F9-7E8FF857F0DA}" srcOrd="2" destOrd="0" presId="urn:microsoft.com/office/officeart/2005/8/layout/vList2"/>
    <dgm:cxn modelId="{5483AA8C-5320-4E39-BB86-3EC925693D31}" type="presParOf" srcId="{2E621E00-A3A0-434F-8A1C-55B020CAAFC0}" destId="{01863597-08F1-40B9-BBD6-124340F4AEC3}" srcOrd="3" destOrd="0" presId="urn:microsoft.com/office/officeart/2005/8/layout/vList2"/>
    <dgm:cxn modelId="{219F4D24-9DC5-4A33-ABC5-879ABB52FE2E}" type="presParOf" srcId="{2E621E00-A3A0-434F-8A1C-55B020CAAFC0}" destId="{049B1A89-A72B-46EC-9180-89C1A52011AB}" srcOrd="4" destOrd="0" presId="urn:microsoft.com/office/officeart/2005/8/layout/vList2"/>
    <dgm:cxn modelId="{C58C356E-A8BE-4197-8691-4EA09309C240}" type="presParOf" srcId="{2E621E00-A3A0-434F-8A1C-55B020CAAFC0}" destId="{8EA027AE-2179-40C5-B6C1-861A8ACA84F0}"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265AC9-6F66-42D5-9B66-60BF47FC917E}" type="doc">
      <dgm:prSet loTypeId="urn:microsoft.com/office/officeart/2016/7/layout/RepeatingBendingProcessNew" loCatId="process" qsTypeId="urn:microsoft.com/office/officeart/2005/8/quickstyle/simple1" qsCatId="simple" csTypeId="urn:microsoft.com/office/officeart/2005/8/colors/accent0_1" csCatId="mainScheme" phldr="1"/>
      <dgm:spPr/>
      <dgm:t>
        <a:bodyPr/>
        <a:lstStyle/>
        <a:p>
          <a:endParaRPr lang="en-US"/>
        </a:p>
      </dgm:t>
    </dgm:pt>
    <dgm:pt modelId="{256BA3CF-717E-41D2-B600-94AF95070526}">
      <dgm:prSet custT="1"/>
      <dgm:spPr/>
      <dgm:t>
        <a:bodyPr/>
        <a:lstStyle/>
        <a:p>
          <a:r>
            <a:rPr lang="en-US" sz="2400" b="1" dirty="0"/>
            <a:t>Step #2: Collecting, comparing and analyzing information.</a:t>
          </a:r>
          <a:endParaRPr lang="en-US" sz="2400" dirty="0"/>
        </a:p>
      </dgm:t>
    </dgm:pt>
    <dgm:pt modelId="{B943F754-7350-4674-8918-08209277C31D}" type="parTrans" cxnId="{2EAE06BF-28C5-4350-A88C-B69C5DC8A179}">
      <dgm:prSet/>
      <dgm:spPr/>
      <dgm:t>
        <a:bodyPr/>
        <a:lstStyle/>
        <a:p>
          <a:endParaRPr lang="en-US"/>
        </a:p>
      </dgm:t>
    </dgm:pt>
    <dgm:pt modelId="{BA13D767-26F0-409E-AAB2-A8FD5D2E88B2}" type="sibTrans" cxnId="{2EAE06BF-28C5-4350-A88C-B69C5DC8A179}">
      <dgm:prSet/>
      <dgm:spPr/>
      <dgm:t>
        <a:bodyPr/>
        <a:lstStyle/>
        <a:p>
          <a:endParaRPr lang="en-US"/>
        </a:p>
      </dgm:t>
    </dgm:pt>
    <dgm:pt modelId="{8F7B82C5-2889-487B-99FF-CF871848062D}">
      <dgm:prSet custT="1"/>
      <dgm:spPr/>
      <dgm:t>
        <a:bodyPr/>
        <a:lstStyle/>
        <a:p>
          <a:endParaRPr lang="en-US" sz="1800" dirty="0"/>
        </a:p>
        <a:p>
          <a:r>
            <a:rPr lang="en-US" sz="1800" dirty="0"/>
            <a:t>Team members work to pull together information from the student records, interviews and questionnaires. Their goal is to answer questions like:</a:t>
          </a:r>
          <a:br>
            <a:rPr lang="en-US" sz="1800" dirty="0"/>
          </a:br>
          <a:r>
            <a:rPr lang="en-US" sz="1800" dirty="0"/>
            <a:t>Where is this behavior happening?</a:t>
          </a:r>
          <a:br>
            <a:rPr lang="en-US" sz="1800" dirty="0"/>
          </a:br>
          <a:r>
            <a:rPr lang="en-US" sz="1800" dirty="0"/>
            <a:t>Where is it not happening?</a:t>
          </a:r>
          <a:br>
            <a:rPr lang="en-US" sz="1800" dirty="0"/>
          </a:br>
          <a:r>
            <a:rPr lang="en-US" sz="1800" dirty="0"/>
            <a:t>How often is the behavior occurring?</a:t>
          </a:r>
          <a:br>
            <a:rPr lang="en-US" sz="1800" dirty="0"/>
          </a:br>
          <a:r>
            <a:rPr lang="en-US" sz="1800" dirty="0"/>
            <a:t>Who is around when it occurs?</a:t>
          </a:r>
          <a:br>
            <a:rPr lang="en-US" sz="1800" dirty="0"/>
          </a:br>
          <a:r>
            <a:rPr lang="en-US" sz="1800" dirty="0"/>
            <a:t>What tends to happen right before and right after the behavior?</a:t>
          </a:r>
          <a:br>
            <a:rPr lang="en-US" sz="1800" dirty="0"/>
          </a:br>
          <a:r>
            <a:rPr lang="en-US" sz="1800" dirty="0"/>
            <a:t>What is a more acceptable behavior that can be used as a replacement?</a:t>
          </a:r>
        </a:p>
      </dgm:t>
    </dgm:pt>
    <dgm:pt modelId="{30FCD66E-2F19-4D81-BACE-AD803128D23F}" type="parTrans" cxnId="{4ACAAC7C-BFD9-41B9-9B11-67900E23043F}">
      <dgm:prSet/>
      <dgm:spPr/>
      <dgm:t>
        <a:bodyPr/>
        <a:lstStyle/>
        <a:p>
          <a:endParaRPr lang="en-US"/>
        </a:p>
      </dgm:t>
    </dgm:pt>
    <dgm:pt modelId="{DBADBE3F-B577-4EA6-A39F-C8D5DBC25502}" type="sibTrans" cxnId="{4ACAAC7C-BFD9-41B9-9B11-67900E23043F}">
      <dgm:prSet/>
      <dgm:spPr/>
      <dgm:t>
        <a:bodyPr/>
        <a:lstStyle/>
        <a:p>
          <a:endParaRPr lang="en-US"/>
        </a:p>
      </dgm:t>
    </dgm:pt>
    <dgm:pt modelId="{3CC72724-10C0-47EB-A6ED-72A911CF73A8}" type="pres">
      <dgm:prSet presAssocID="{2D265AC9-6F66-42D5-9B66-60BF47FC917E}" presName="Name0" presStyleCnt="0">
        <dgm:presLayoutVars>
          <dgm:dir/>
          <dgm:resizeHandles val="exact"/>
        </dgm:presLayoutVars>
      </dgm:prSet>
      <dgm:spPr/>
    </dgm:pt>
    <dgm:pt modelId="{3089DF59-DD34-423D-8799-131C98F0429E}" type="pres">
      <dgm:prSet presAssocID="{256BA3CF-717E-41D2-B600-94AF95070526}" presName="node" presStyleLbl="node1" presStyleIdx="0" presStyleCnt="2">
        <dgm:presLayoutVars>
          <dgm:bulletEnabled val="1"/>
        </dgm:presLayoutVars>
      </dgm:prSet>
      <dgm:spPr/>
    </dgm:pt>
    <dgm:pt modelId="{D2BF7637-290D-4F5A-9223-5641E22A0CA1}" type="pres">
      <dgm:prSet presAssocID="{BA13D767-26F0-409E-AAB2-A8FD5D2E88B2}" presName="sibTrans" presStyleLbl="sibTrans1D1" presStyleIdx="0" presStyleCnt="1"/>
      <dgm:spPr/>
    </dgm:pt>
    <dgm:pt modelId="{574ED4D4-4B51-4626-B5DC-215540D4BACC}" type="pres">
      <dgm:prSet presAssocID="{BA13D767-26F0-409E-AAB2-A8FD5D2E88B2}" presName="connectorText" presStyleLbl="sibTrans1D1" presStyleIdx="0" presStyleCnt="1"/>
      <dgm:spPr/>
    </dgm:pt>
    <dgm:pt modelId="{F93A83FF-B433-45AB-A5EC-3E1702926F5B}" type="pres">
      <dgm:prSet presAssocID="{8F7B82C5-2889-487B-99FF-CF871848062D}" presName="node" presStyleLbl="node1" presStyleIdx="1" presStyleCnt="2" custScaleX="151163" custScaleY="231759">
        <dgm:presLayoutVars>
          <dgm:bulletEnabled val="1"/>
        </dgm:presLayoutVars>
      </dgm:prSet>
      <dgm:spPr/>
    </dgm:pt>
  </dgm:ptLst>
  <dgm:cxnLst>
    <dgm:cxn modelId="{A94EBC5B-7008-4B0C-82A3-EC2DC0A2D447}" type="presOf" srcId="{2D265AC9-6F66-42D5-9B66-60BF47FC917E}" destId="{3CC72724-10C0-47EB-A6ED-72A911CF73A8}" srcOrd="0" destOrd="0" presId="urn:microsoft.com/office/officeart/2016/7/layout/RepeatingBendingProcessNew"/>
    <dgm:cxn modelId="{2965F562-5F2D-4BA1-B3E3-CA78898686AA}" type="presOf" srcId="{BA13D767-26F0-409E-AAB2-A8FD5D2E88B2}" destId="{574ED4D4-4B51-4626-B5DC-215540D4BACC}" srcOrd="1" destOrd="0" presId="urn:microsoft.com/office/officeart/2016/7/layout/RepeatingBendingProcessNew"/>
    <dgm:cxn modelId="{4ACAAC7C-BFD9-41B9-9B11-67900E23043F}" srcId="{2D265AC9-6F66-42D5-9B66-60BF47FC917E}" destId="{8F7B82C5-2889-487B-99FF-CF871848062D}" srcOrd="1" destOrd="0" parTransId="{30FCD66E-2F19-4D81-BACE-AD803128D23F}" sibTransId="{DBADBE3F-B577-4EA6-A39F-C8D5DBC25502}"/>
    <dgm:cxn modelId="{689BC288-B707-43A0-8EAF-FF98CD06D26C}" type="presOf" srcId="{8F7B82C5-2889-487B-99FF-CF871848062D}" destId="{F93A83FF-B433-45AB-A5EC-3E1702926F5B}" srcOrd="0" destOrd="0" presId="urn:microsoft.com/office/officeart/2016/7/layout/RepeatingBendingProcessNew"/>
    <dgm:cxn modelId="{2EAE06BF-28C5-4350-A88C-B69C5DC8A179}" srcId="{2D265AC9-6F66-42D5-9B66-60BF47FC917E}" destId="{256BA3CF-717E-41D2-B600-94AF95070526}" srcOrd="0" destOrd="0" parTransId="{B943F754-7350-4674-8918-08209277C31D}" sibTransId="{BA13D767-26F0-409E-AAB2-A8FD5D2E88B2}"/>
    <dgm:cxn modelId="{76664AEC-201D-45B3-9369-BF9A5546DE63}" type="presOf" srcId="{BA13D767-26F0-409E-AAB2-A8FD5D2E88B2}" destId="{D2BF7637-290D-4F5A-9223-5641E22A0CA1}" srcOrd="0" destOrd="0" presId="urn:microsoft.com/office/officeart/2016/7/layout/RepeatingBendingProcessNew"/>
    <dgm:cxn modelId="{F79874ED-B2B2-417E-982A-2AD521FDF38B}" type="presOf" srcId="{256BA3CF-717E-41D2-B600-94AF95070526}" destId="{3089DF59-DD34-423D-8799-131C98F0429E}" srcOrd="0" destOrd="0" presId="urn:microsoft.com/office/officeart/2016/7/layout/RepeatingBendingProcessNew"/>
    <dgm:cxn modelId="{C8F19441-5F71-4ED8-86BB-593680C003D0}" type="presParOf" srcId="{3CC72724-10C0-47EB-A6ED-72A911CF73A8}" destId="{3089DF59-DD34-423D-8799-131C98F0429E}" srcOrd="0" destOrd="0" presId="urn:microsoft.com/office/officeart/2016/7/layout/RepeatingBendingProcessNew"/>
    <dgm:cxn modelId="{B7E8A624-D086-4654-90B4-9294C91F6995}" type="presParOf" srcId="{3CC72724-10C0-47EB-A6ED-72A911CF73A8}" destId="{D2BF7637-290D-4F5A-9223-5641E22A0CA1}" srcOrd="1" destOrd="0" presId="urn:microsoft.com/office/officeart/2016/7/layout/RepeatingBendingProcessNew"/>
    <dgm:cxn modelId="{78B2A543-F0FC-4BCF-B58D-9C872880B76C}" type="presParOf" srcId="{D2BF7637-290D-4F5A-9223-5641E22A0CA1}" destId="{574ED4D4-4B51-4626-B5DC-215540D4BACC}" srcOrd="0" destOrd="0" presId="urn:microsoft.com/office/officeart/2016/7/layout/RepeatingBendingProcessNew"/>
    <dgm:cxn modelId="{3FA6A1A4-B61A-49D8-A9D2-75395BCC1419}" type="presParOf" srcId="{3CC72724-10C0-47EB-A6ED-72A911CF73A8}" destId="{F93A83FF-B433-45AB-A5EC-3E1702926F5B}" srcOrd="2"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FCE71C1-0D41-402A-AAF0-7E0D6B188B29}"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en-US"/>
        </a:p>
      </dgm:t>
    </dgm:pt>
    <dgm:pt modelId="{A9036553-C5F1-49C1-8F80-299FD2C27C20}">
      <dgm:prSet/>
      <dgm:spPr/>
      <dgm:t>
        <a:bodyPr/>
        <a:lstStyle/>
        <a:p>
          <a:r>
            <a:rPr lang="en-US" dirty="0"/>
            <a:t>Physiological</a:t>
          </a:r>
        </a:p>
      </dgm:t>
    </dgm:pt>
    <dgm:pt modelId="{15264383-FF27-401E-8C5D-9933767DD5AB}" type="parTrans" cxnId="{F3F0FE1D-1F8C-4992-B276-A8C2E928A858}">
      <dgm:prSet/>
      <dgm:spPr/>
      <dgm:t>
        <a:bodyPr/>
        <a:lstStyle/>
        <a:p>
          <a:endParaRPr lang="en-US"/>
        </a:p>
      </dgm:t>
    </dgm:pt>
    <dgm:pt modelId="{0BED1474-1197-4424-A7A5-DD5A2A5B9B3C}" type="sibTrans" cxnId="{F3F0FE1D-1F8C-4992-B276-A8C2E928A858}">
      <dgm:prSet/>
      <dgm:spPr/>
      <dgm:t>
        <a:bodyPr/>
        <a:lstStyle/>
        <a:p>
          <a:endParaRPr lang="en-US"/>
        </a:p>
      </dgm:t>
    </dgm:pt>
    <dgm:pt modelId="{D4A4A432-CCA0-49E5-B4CD-140904466BA9}">
      <dgm:prSet/>
      <dgm:spPr/>
      <dgm:t>
        <a:bodyPr/>
        <a:lstStyle/>
        <a:p>
          <a:r>
            <a:rPr lang="en-US"/>
            <a:t>Environmental</a:t>
          </a:r>
        </a:p>
      </dgm:t>
    </dgm:pt>
    <dgm:pt modelId="{CE375CE7-03B1-4869-B043-1051735B33B5}" type="parTrans" cxnId="{6E546CC4-A2A6-494E-9093-0D2A48B7AB6F}">
      <dgm:prSet/>
      <dgm:spPr/>
      <dgm:t>
        <a:bodyPr/>
        <a:lstStyle/>
        <a:p>
          <a:endParaRPr lang="en-US"/>
        </a:p>
      </dgm:t>
    </dgm:pt>
    <dgm:pt modelId="{CC0E41B7-E5FC-4162-B1E5-4AC48AAD1A50}" type="sibTrans" cxnId="{6E546CC4-A2A6-494E-9093-0D2A48B7AB6F}">
      <dgm:prSet/>
      <dgm:spPr/>
      <dgm:t>
        <a:bodyPr/>
        <a:lstStyle/>
        <a:p>
          <a:endParaRPr lang="en-US"/>
        </a:p>
      </dgm:t>
    </dgm:pt>
    <dgm:pt modelId="{41618145-AB69-4B6F-9DF5-15E824B3A266}">
      <dgm:prSet/>
      <dgm:spPr/>
      <dgm:t>
        <a:bodyPr/>
        <a:lstStyle/>
        <a:p>
          <a:r>
            <a:rPr lang="en-US"/>
            <a:t>Curricular Expectations</a:t>
          </a:r>
        </a:p>
      </dgm:t>
    </dgm:pt>
    <dgm:pt modelId="{AC4387A8-E235-42F0-9C99-6D5AC44EC04D}" type="parTrans" cxnId="{859FF4AB-6CA7-4E38-AE0B-28523EA6340E}">
      <dgm:prSet/>
      <dgm:spPr/>
      <dgm:t>
        <a:bodyPr/>
        <a:lstStyle/>
        <a:p>
          <a:endParaRPr lang="en-US"/>
        </a:p>
      </dgm:t>
    </dgm:pt>
    <dgm:pt modelId="{9FFA22B8-2929-4771-B65A-B8AB09BE0534}" type="sibTrans" cxnId="{859FF4AB-6CA7-4E38-AE0B-28523EA6340E}">
      <dgm:prSet/>
      <dgm:spPr/>
      <dgm:t>
        <a:bodyPr/>
        <a:lstStyle/>
        <a:p>
          <a:endParaRPr lang="en-US"/>
        </a:p>
      </dgm:t>
    </dgm:pt>
    <dgm:pt modelId="{E4D5E7C5-522C-4FC0-B80C-0876061E68F9}">
      <dgm:prSet/>
      <dgm:spPr/>
      <dgm:t>
        <a:bodyPr/>
        <a:lstStyle/>
        <a:p>
          <a:r>
            <a:rPr lang="en-US"/>
            <a:t>Social</a:t>
          </a:r>
        </a:p>
      </dgm:t>
    </dgm:pt>
    <dgm:pt modelId="{412A67D0-B110-49BF-BF23-F18EFA56E676}" type="parTrans" cxnId="{0BAE9B44-5E5E-4969-9309-CA27865E4735}">
      <dgm:prSet/>
      <dgm:spPr/>
      <dgm:t>
        <a:bodyPr/>
        <a:lstStyle/>
        <a:p>
          <a:endParaRPr lang="en-US"/>
        </a:p>
      </dgm:t>
    </dgm:pt>
    <dgm:pt modelId="{0F017611-2289-44AC-8985-DAAB51A236F0}" type="sibTrans" cxnId="{0BAE9B44-5E5E-4969-9309-CA27865E4735}">
      <dgm:prSet/>
      <dgm:spPr/>
      <dgm:t>
        <a:bodyPr/>
        <a:lstStyle/>
        <a:p>
          <a:endParaRPr lang="en-US"/>
        </a:p>
      </dgm:t>
    </dgm:pt>
    <dgm:pt modelId="{9FC9531E-C358-4028-BEE9-CD705A032BDE}" type="pres">
      <dgm:prSet presAssocID="{BFCE71C1-0D41-402A-AAF0-7E0D6B188B29}" presName="linear" presStyleCnt="0">
        <dgm:presLayoutVars>
          <dgm:animLvl val="lvl"/>
          <dgm:resizeHandles val="exact"/>
        </dgm:presLayoutVars>
      </dgm:prSet>
      <dgm:spPr/>
    </dgm:pt>
    <dgm:pt modelId="{4A42A870-EB88-49FB-BF49-446A2A881C85}" type="pres">
      <dgm:prSet presAssocID="{A9036553-C5F1-49C1-8F80-299FD2C27C20}" presName="parentText" presStyleLbl="node1" presStyleIdx="0" presStyleCnt="4">
        <dgm:presLayoutVars>
          <dgm:chMax val="0"/>
          <dgm:bulletEnabled val="1"/>
        </dgm:presLayoutVars>
      </dgm:prSet>
      <dgm:spPr/>
    </dgm:pt>
    <dgm:pt modelId="{81466AE4-392D-429B-94E2-704B67F6E85C}" type="pres">
      <dgm:prSet presAssocID="{0BED1474-1197-4424-A7A5-DD5A2A5B9B3C}" presName="spacer" presStyleCnt="0"/>
      <dgm:spPr/>
    </dgm:pt>
    <dgm:pt modelId="{2B7DF63B-D572-4A85-9952-015EC59F8B00}" type="pres">
      <dgm:prSet presAssocID="{D4A4A432-CCA0-49E5-B4CD-140904466BA9}" presName="parentText" presStyleLbl="node1" presStyleIdx="1" presStyleCnt="4">
        <dgm:presLayoutVars>
          <dgm:chMax val="0"/>
          <dgm:bulletEnabled val="1"/>
        </dgm:presLayoutVars>
      </dgm:prSet>
      <dgm:spPr/>
    </dgm:pt>
    <dgm:pt modelId="{22FC0D00-8A1F-4E56-A066-AB987739C6A9}" type="pres">
      <dgm:prSet presAssocID="{CC0E41B7-E5FC-4162-B1E5-4AC48AAD1A50}" presName="spacer" presStyleCnt="0"/>
      <dgm:spPr/>
    </dgm:pt>
    <dgm:pt modelId="{4F9AC763-BE58-4C14-AA42-5F7CF132076F}" type="pres">
      <dgm:prSet presAssocID="{41618145-AB69-4B6F-9DF5-15E824B3A266}" presName="parentText" presStyleLbl="node1" presStyleIdx="2" presStyleCnt="4">
        <dgm:presLayoutVars>
          <dgm:chMax val="0"/>
          <dgm:bulletEnabled val="1"/>
        </dgm:presLayoutVars>
      </dgm:prSet>
      <dgm:spPr/>
    </dgm:pt>
    <dgm:pt modelId="{DFB0D139-AC49-481C-A5CC-247C6BF0CAFD}" type="pres">
      <dgm:prSet presAssocID="{9FFA22B8-2929-4771-B65A-B8AB09BE0534}" presName="spacer" presStyleCnt="0"/>
      <dgm:spPr/>
    </dgm:pt>
    <dgm:pt modelId="{9009D41E-1685-412D-BEF5-697779AB168A}" type="pres">
      <dgm:prSet presAssocID="{E4D5E7C5-522C-4FC0-B80C-0876061E68F9}" presName="parentText" presStyleLbl="node1" presStyleIdx="3" presStyleCnt="4">
        <dgm:presLayoutVars>
          <dgm:chMax val="0"/>
          <dgm:bulletEnabled val="1"/>
        </dgm:presLayoutVars>
      </dgm:prSet>
      <dgm:spPr/>
    </dgm:pt>
  </dgm:ptLst>
  <dgm:cxnLst>
    <dgm:cxn modelId="{FB43CD13-59C2-4C75-88EC-4BE0C1A64E0F}" type="presOf" srcId="{A9036553-C5F1-49C1-8F80-299FD2C27C20}" destId="{4A42A870-EB88-49FB-BF49-446A2A881C85}" srcOrd="0" destOrd="0" presId="urn:microsoft.com/office/officeart/2005/8/layout/vList2"/>
    <dgm:cxn modelId="{F3F0FE1D-1F8C-4992-B276-A8C2E928A858}" srcId="{BFCE71C1-0D41-402A-AAF0-7E0D6B188B29}" destId="{A9036553-C5F1-49C1-8F80-299FD2C27C20}" srcOrd="0" destOrd="0" parTransId="{15264383-FF27-401E-8C5D-9933767DD5AB}" sibTransId="{0BED1474-1197-4424-A7A5-DD5A2A5B9B3C}"/>
    <dgm:cxn modelId="{DD679138-63C4-417F-8F00-C2BF7A9FDCA0}" type="presOf" srcId="{D4A4A432-CCA0-49E5-B4CD-140904466BA9}" destId="{2B7DF63B-D572-4A85-9952-015EC59F8B00}" srcOrd="0" destOrd="0" presId="urn:microsoft.com/office/officeart/2005/8/layout/vList2"/>
    <dgm:cxn modelId="{0BAE9B44-5E5E-4969-9309-CA27865E4735}" srcId="{BFCE71C1-0D41-402A-AAF0-7E0D6B188B29}" destId="{E4D5E7C5-522C-4FC0-B80C-0876061E68F9}" srcOrd="3" destOrd="0" parTransId="{412A67D0-B110-49BF-BF23-F18EFA56E676}" sibTransId="{0F017611-2289-44AC-8985-DAAB51A236F0}"/>
    <dgm:cxn modelId="{22BDDF4D-A471-4586-8DBA-0A3774D7DBB2}" type="presOf" srcId="{E4D5E7C5-522C-4FC0-B80C-0876061E68F9}" destId="{9009D41E-1685-412D-BEF5-697779AB168A}" srcOrd="0" destOrd="0" presId="urn:microsoft.com/office/officeart/2005/8/layout/vList2"/>
    <dgm:cxn modelId="{859FF4AB-6CA7-4E38-AE0B-28523EA6340E}" srcId="{BFCE71C1-0D41-402A-AAF0-7E0D6B188B29}" destId="{41618145-AB69-4B6F-9DF5-15E824B3A266}" srcOrd="2" destOrd="0" parTransId="{AC4387A8-E235-42F0-9C99-6D5AC44EC04D}" sibTransId="{9FFA22B8-2929-4771-B65A-B8AB09BE0534}"/>
    <dgm:cxn modelId="{98CC9FB3-4D86-48D8-BEAC-53A6B59DDCA2}" type="presOf" srcId="{41618145-AB69-4B6F-9DF5-15E824B3A266}" destId="{4F9AC763-BE58-4C14-AA42-5F7CF132076F}" srcOrd="0" destOrd="0" presId="urn:microsoft.com/office/officeart/2005/8/layout/vList2"/>
    <dgm:cxn modelId="{6E546CC4-A2A6-494E-9093-0D2A48B7AB6F}" srcId="{BFCE71C1-0D41-402A-AAF0-7E0D6B188B29}" destId="{D4A4A432-CCA0-49E5-B4CD-140904466BA9}" srcOrd="1" destOrd="0" parTransId="{CE375CE7-03B1-4869-B043-1051735B33B5}" sibTransId="{CC0E41B7-E5FC-4162-B1E5-4AC48AAD1A50}"/>
    <dgm:cxn modelId="{DA6E12D1-6346-484C-B6BB-997007778B8F}" type="presOf" srcId="{BFCE71C1-0D41-402A-AAF0-7E0D6B188B29}" destId="{9FC9531E-C358-4028-BEE9-CD705A032BDE}" srcOrd="0" destOrd="0" presId="urn:microsoft.com/office/officeart/2005/8/layout/vList2"/>
    <dgm:cxn modelId="{9C7C1537-F495-4B4C-9DDB-47D68C84C84A}" type="presParOf" srcId="{9FC9531E-C358-4028-BEE9-CD705A032BDE}" destId="{4A42A870-EB88-49FB-BF49-446A2A881C85}" srcOrd="0" destOrd="0" presId="urn:microsoft.com/office/officeart/2005/8/layout/vList2"/>
    <dgm:cxn modelId="{0510CF89-B988-4B18-B777-91E4FBF3E510}" type="presParOf" srcId="{9FC9531E-C358-4028-BEE9-CD705A032BDE}" destId="{81466AE4-392D-429B-94E2-704B67F6E85C}" srcOrd="1" destOrd="0" presId="urn:microsoft.com/office/officeart/2005/8/layout/vList2"/>
    <dgm:cxn modelId="{3B3EFD83-93AD-47FF-8CC7-A4DA5F1A4E7B}" type="presParOf" srcId="{9FC9531E-C358-4028-BEE9-CD705A032BDE}" destId="{2B7DF63B-D572-4A85-9952-015EC59F8B00}" srcOrd="2" destOrd="0" presId="urn:microsoft.com/office/officeart/2005/8/layout/vList2"/>
    <dgm:cxn modelId="{5210B7C0-A093-4562-AB81-F74F24729A79}" type="presParOf" srcId="{9FC9531E-C358-4028-BEE9-CD705A032BDE}" destId="{22FC0D00-8A1F-4E56-A066-AB987739C6A9}" srcOrd="3" destOrd="0" presId="urn:microsoft.com/office/officeart/2005/8/layout/vList2"/>
    <dgm:cxn modelId="{B50F304F-BE21-462A-B738-0B65CD477485}" type="presParOf" srcId="{9FC9531E-C358-4028-BEE9-CD705A032BDE}" destId="{4F9AC763-BE58-4C14-AA42-5F7CF132076F}" srcOrd="4" destOrd="0" presId="urn:microsoft.com/office/officeart/2005/8/layout/vList2"/>
    <dgm:cxn modelId="{FBDF92F8-75F6-4A6D-9DCE-4E7F1404ADDB}" type="presParOf" srcId="{9FC9531E-C358-4028-BEE9-CD705A032BDE}" destId="{DFB0D139-AC49-481C-A5CC-247C6BF0CAFD}" srcOrd="5" destOrd="0" presId="urn:microsoft.com/office/officeart/2005/8/layout/vList2"/>
    <dgm:cxn modelId="{5E32CE7F-CCB2-452C-83F2-350A57B33A23}" type="presParOf" srcId="{9FC9531E-C358-4028-BEE9-CD705A032BDE}" destId="{9009D41E-1685-412D-BEF5-697779AB168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9BB5908-01E0-47D7-ABD1-4A7F2941F6AA}"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en-US"/>
        </a:p>
      </dgm:t>
    </dgm:pt>
    <dgm:pt modelId="{043EE4DA-3D89-4F9D-B4B6-FA7547F2312A}">
      <dgm:prSet/>
      <dgm:spPr/>
      <dgm:t>
        <a:bodyPr/>
        <a:lstStyle/>
        <a:p>
          <a:r>
            <a:rPr lang="en-US"/>
            <a:t>Students often want to appear as normal as their typical peers</a:t>
          </a:r>
        </a:p>
      </dgm:t>
    </dgm:pt>
    <dgm:pt modelId="{269B246F-8D67-4AAC-A517-7B260ED19AD5}" type="parTrans" cxnId="{CA78FFB6-B271-47D9-81CE-AD11263B0A3F}">
      <dgm:prSet/>
      <dgm:spPr/>
      <dgm:t>
        <a:bodyPr/>
        <a:lstStyle/>
        <a:p>
          <a:endParaRPr lang="en-US"/>
        </a:p>
      </dgm:t>
    </dgm:pt>
    <dgm:pt modelId="{FE3E7894-C081-4B74-A107-D7C6350FD918}" type="sibTrans" cxnId="{CA78FFB6-B271-47D9-81CE-AD11263B0A3F}">
      <dgm:prSet/>
      <dgm:spPr/>
      <dgm:t>
        <a:bodyPr/>
        <a:lstStyle/>
        <a:p>
          <a:endParaRPr lang="en-US"/>
        </a:p>
      </dgm:t>
    </dgm:pt>
    <dgm:pt modelId="{4132FB09-2747-43D7-8B88-32AF59D0AF80}">
      <dgm:prSet/>
      <dgm:spPr/>
      <dgm:t>
        <a:bodyPr/>
        <a:lstStyle/>
        <a:p>
          <a:r>
            <a:rPr lang="en-US"/>
            <a:t>Highlighting their weaknesses by exposing their delays can provoke a behavioral reaction</a:t>
          </a:r>
        </a:p>
      </dgm:t>
    </dgm:pt>
    <dgm:pt modelId="{E6ECE469-5AB8-4ECD-91FA-FD1FC5870C0A}" type="parTrans" cxnId="{267DC6A1-D18A-4B56-84D9-B7ED02EF92BE}">
      <dgm:prSet/>
      <dgm:spPr/>
      <dgm:t>
        <a:bodyPr/>
        <a:lstStyle/>
        <a:p>
          <a:endParaRPr lang="en-US"/>
        </a:p>
      </dgm:t>
    </dgm:pt>
    <dgm:pt modelId="{2CB8CE11-21ED-4384-B688-88EB82A41D7A}" type="sibTrans" cxnId="{267DC6A1-D18A-4B56-84D9-B7ED02EF92BE}">
      <dgm:prSet/>
      <dgm:spPr/>
      <dgm:t>
        <a:bodyPr/>
        <a:lstStyle/>
        <a:p>
          <a:endParaRPr lang="en-US"/>
        </a:p>
      </dgm:t>
    </dgm:pt>
    <dgm:pt modelId="{48798EA7-EC7D-44EE-A267-355E8E0F49A8}">
      <dgm:prSet/>
      <dgm:spPr/>
      <dgm:t>
        <a:bodyPr/>
        <a:lstStyle/>
        <a:p>
          <a:r>
            <a:rPr lang="en-US"/>
            <a:t>Curricular adaptations allow the student with FXS to participate without feeling stressed by unrealistic expectations</a:t>
          </a:r>
        </a:p>
      </dgm:t>
    </dgm:pt>
    <dgm:pt modelId="{3C8ED288-2C05-459F-9BCD-15078809C34C}" type="parTrans" cxnId="{B276A249-C7CF-4313-B6CA-4783A6599719}">
      <dgm:prSet/>
      <dgm:spPr/>
      <dgm:t>
        <a:bodyPr/>
        <a:lstStyle/>
        <a:p>
          <a:endParaRPr lang="en-US"/>
        </a:p>
      </dgm:t>
    </dgm:pt>
    <dgm:pt modelId="{12457C68-AC29-44DF-829D-2CECACB00EF5}" type="sibTrans" cxnId="{B276A249-C7CF-4313-B6CA-4783A6599719}">
      <dgm:prSet/>
      <dgm:spPr/>
      <dgm:t>
        <a:bodyPr/>
        <a:lstStyle/>
        <a:p>
          <a:endParaRPr lang="en-US"/>
        </a:p>
      </dgm:t>
    </dgm:pt>
    <dgm:pt modelId="{5A262063-FE84-480E-8209-5F1BAA368B59}" type="pres">
      <dgm:prSet presAssocID="{A9BB5908-01E0-47D7-ABD1-4A7F2941F6AA}" presName="linear" presStyleCnt="0">
        <dgm:presLayoutVars>
          <dgm:animLvl val="lvl"/>
          <dgm:resizeHandles val="exact"/>
        </dgm:presLayoutVars>
      </dgm:prSet>
      <dgm:spPr/>
    </dgm:pt>
    <dgm:pt modelId="{E1F7343C-F633-4DAD-B6CA-B08C3F6DF999}" type="pres">
      <dgm:prSet presAssocID="{043EE4DA-3D89-4F9D-B4B6-FA7547F2312A}" presName="parentText" presStyleLbl="node1" presStyleIdx="0" presStyleCnt="3">
        <dgm:presLayoutVars>
          <dgm:chMax val="0"/>
          <dgm:bulletEnabled val="1"/>
        </dgm:presLayoutVars>
      </dgm:prSet>
      <dgm:spPr/>
    </dgm:pt>
    <dgm:pt modelId="{AAADDC2F-75BA-4F8A-BD12-D2E675DC36AF}" type="pres">
      <dgm:prSet presAssocID="{FE3E7894-C081-4B74-A107-D7C6350FD918}" presName="spacer" presStyleCnt="0"/>
      <dgm:spPr/>
    </dgm:pt>
    <dgm:pt modelId="{C969DDE8-4B28-4919-9491-8C59AA412308}" type="pres">
      <dgm:prSet presAssocID="{4132FB09-2747-43D7-8B88-32AF59D0AF80}" presName="parentText" presStyleLbl="node1" presStyleIdx="1" presStyleCnt="3">
        <dgm:presLayoutVars>
          <dgm:chMax val="0"/>
          <dgm:bulletEnabled val="1"/>
        </dgm:presLayoutVars>
      </dgm:prSet>
      <dgm:spPr/>
    </dgm:pt>
    <dgm:pt modelId="{6BD20F59-C93F-42FC-B99A-DEDBA6B25941}" type="pres">
      <dgm:prSet presAssocID="{2CB8CE11-21ED-4384-B688-88EB82A41D7A}" presName="spacer" presStyleCnt="0"/>
      <dgm:spPr/>
    </dgm:pt>
    <dgm:pt modelId="{E395CFDD-9565-4501-9EC2-8D26A8FC2872}" type="pres">
      <dgm:prSet presAssocID="{48798EA7-EC7D-44EE-A267-355E8E0F49A8}" presName="parentText" presStyleLbl="node1" presStyleIdx="2" presStyleCnt="3">
        <dgm:presLayoutVars>
          <dgm:chMax val="0"/>
          <dgm:bulletEnabled val="1"/>
        </dgm:presLayoutVars>
      </dgm:prSet>
      <dgm:spPr/>
    </dgm:pt>
  </dgm:ptLst>
  <dgm:cxnLst>
    <dgm:cxn modelId="{70859B3D-C91E-42CD-BC0C-CD960E9A5827}" type="presOf" srcId="{A9BB5908-01E0-47D7-ABD1-4A7F2941F6AA}" destId="{5A262063-FE84-480E-8209-5F1BAA368B59}" srcOrd="0" destOrd="0" presId="urn:microsoft.com/office/officeart/2005/8/layout/vList2"/>
    <dgm:cxn modelId="{BDB02444-600D-40EE-AB24-4C999E3048EB}" type="presOf" srcId="{4132FB09-2747-43D7-8B88-32AF59D0AF80}" destId="{C969DDE8-4B28-4919-9491-8C59AA412308}" srcOrd="0" destOrd="0" presId="urn:microsoft.com/office/officeart/2005/8/layout/vList2"/>
    <dgm:cxn modelId="{B276A249-C7CF-4313-B6CA-4783A6599719}" srcId="{A9BB5908-01E0-47D7-ABD1-4A7F2941F6AA}" destId="{48798EA7-EC7D-44EE-A267-355E8E0F49A8}" srcOrd="2" destOrd="0" parTransId="{3C8ED288-2C05-459F-9BCD-15078809C34C}" sibTransId="{12457C68-AC29-44DF-829D-2CECACB00EF5}"/>
    <dgm:cxn modelId="{8CD09F6A-160F-4A6D-928A-99C0EBB2C0B0}" type="presOf" srcId="{043EE4DA-3D89-4F9D-B4B6-FA7547F2312A}" destId="{E1F7343C-F633-4DAD-B6CA-B08C3F6DF999}" srcOrd="0" destOrd="0" presId="urn:microsoft.com/office/officeart/2005/8/layout/vList2"/>
    <dgm:cxn modelId="{267DC6A1-D18A-4B56-84D9-B7ED02EF92BE}" srcId="{A9BB5908-01E0-47D7-ABD1-4A7F2941F6AA}" destId="{4132FB09-2747-43D7-8B88-32AF59D0AF80}" srcOrd="1" destOrd="0" parTransId="{E6ECE469-5AB8-4ECD-91FA-FD1FC5870C0A}" sibTransId="{2CB8CE11-21ED-4384-B688-88EB82A41D7A}"/>
    <dgm:cxn modelId="{CA78FFB6-B271-47D9-81CE-AD11263B0A3F}" srcId="{A9BB5908-01E0-47D7-ABD1-4A7F2941F6AA}" destId="{043EE4DA-3D89-4F9D-B4B6-FA7547F2312A}" srcOrd="0" destOrd="0" parTransId="{269B246F-8D67-4AAC-A517-7B260ED19AD5}" sibTransId="{FE3E7894-C081-4B74-A107-D7C6350FD918}"/>
    <dgm:cxn modelId="{F899D3DA-368A-41CF-A751-ADAB39A7F6BC}" type="presOf" srcId="{48798EA7-EC7D-44EE-A267-355E8E0F49A8}" destId="{E395CFDD-9565-4501-9EC2-8D26A8FC2872}" srcOrd="0" destOrd="0" presId="urn:microsoft.com/office/officeart/2005/8/layout/vList2"/>
    <dgm:cxn modelId="{850A22B2-EAFA-4461-8091-319A42B085A8}" type="presParOf" srcId="{5A262063-FE84-480E-8209-5F1BAA368B59}" destId="{E1F7343C-F633-4DAD-B6CA-B08C3F6DF999}" srcOrd="0" destOrd="0" presId="urn:microsoft.com/office/officeart/2005/8/layout/vList2"/>
    <dgm:cxn modelId="{A66C5159-634A-4AB5-A282-9873C3C55602}" type="presParOf" srcId="{5A262063-FE84-480E-8209-5F1BAA368B59}" destId="{AAADDC2F-75BA-4F8A-BD12-D2E675DC36AF}" srcOrd="1" destOrd="0" presId="urn:microsoft.com/office/officeart/2005/8/layout/vList2"/>
    <dgm:cxn modelId="{1C261E55-DEE1-4EAE-9497-B0EB606730D6}" type="presParOf" srcId="{5A262063-FE84-480E-8209-5F1BAA368B59}" destId="{C969DDE8-4B28-4919-9491-8C59AA412308}" srcOrd="2" destOrd="0" presId="urn:microsoft.com/office/officeart/2005/8/layout/vList2"/>
    <dgm:cxn modelId="{7680030D-0815-436F-8641-54F3D193400C}" type="presParOf" srcId="{5A262063-FE84-480E-8209-5F1BAA368B59}" destId="{6BD20F59-C93F-42FC-B99A-DEDBA6B25941}" srcOrd="3" destOrd="0" presId="urn:microsoft.com/office/officeart/2005/8/layout/vList2"/>
    <dgm:cxn modelId="{F55568E7-CC69-4E4B-8CEB-F62F886AA396}" type="presParOf" srcId="{5A262063-FE84-480E-8209-5F1BAA368B59}" destId="{E395CFDD-9565-4501-9EC2-8D26A8FC287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9A890C7-DB59-40BD-BD97-849FF7E48734}" type="doc">
      <dgm:prSet loTypeId="urn:microsoft.com/office/officeart/2008/layout/LinedList" loCatId="list" qsTypeId="urn:microsoft.com/office/officeart/2005/8/quickstyle/simple1" qsCatId="simple" csTypeId="urn:microsoft.com/office/officeart/2005/8/colors/accent0_1" csCatId="mainScheme"/>
      <dgm:spPr/>
      <dgm:t>
        <a:bodyPr/>
        <a:lstStyle/>
        <a:p>
          <a:endParaRPr lang="en-US"/>
        </a:p>
      </dgm:t>
    </dgm:pt>
    <dgm:pt modelId="{3735923D-D845-4D33-8E4C-A2C285A74C1C}">
      <dgm:prSet/>
      <dgm:spPr/>
      <dgm:t>
        <a:bodyPr/>
        <a:lstStyle/>
        <a:p>
          <a:r>
            <a:rPr lang="en-US" dirty="0"/>
            <a:t>Latency in getting started- strategy to get him started</a:t>
          </a:r>
        </a:p>
      </dgm:t>
    </dgm:pt>
    <dgm:pt modelId="{3CA86568-B587-4434-A5DB-F626D89E0EC0}" type="parTrans" cxnId="{CD3488B1-20A6-4F45-B848-3F6624B7ED55}">
      <dgm:prSet/>
      <dgm:spPr/>
      <dgm:t>
        <a:bodyPr/>
        <a:lstStyle/>
        <a:p>
          <a:endParaRPr lang="en-US"/>
        </a:p>
      </dgm:t>
    </dgm:pt>
    <dgm:pt modelId="{06E25929-EB74-4070-99BB-5F6B3EC2A1A9}" type="sibTrans" cxnId="{CD3488B1-20A6-4F45-B848-3F6624B7ED55}">
      <dgm:prSet/>
      <dgm:spPr/>
      <dgm:t>
        <a:bodyPr/>
        <a:lstStyle/>
        <a:p>
          <a:endParaRPr lang="en-US"/>
        </a:p>
      </dgm:t>
    </dgm:pt>
    <dgm:pt modelId="{AC6F516E-D2E5-4920-A83B-21640C75DB58}">
      <dgm:prSet/>
      <dgm:spPr/>
      <dgm:t>
        <a:bodyPr/>
        <a:lstStyle/>
        <a:p>
          <a:r>
            <a:rPr lang="en-US"/>
            <a:t>Antecedent strategy to encourage him to make a choice </a:t>
          </a:r>
        </a:p>
      </dgm:t>
    </dgm:pt>
    <dgm:pt modelId="{524D0A34-4A52-44ED-80E9-53870F7A022B}" type="parTrans" cxnId="{DA70BBF1-E080-419F-B8B8-9352328F96B4}">
      <dgm:prSet/>
      <dgm:spPr/>
      <dgm:t>
        <a:bodyPr/>
        <a:lstStyle/>
        <a:p>
          <a:endParaRPr lang="en-US"/>
        </a:p>
      </dgm:t>
    </dgm:pt>
    <dgm:pt modelId="{E5728A31-7A58-4452-8FDF-35EB095D7D4D}" type="sibTrans" cxnId="{DA70BBF1-E080-419F-B8B8-9352328F96B4}">
      <dgm:prSet/>
      <dgm:spPr/>
      <dgm:t>
        <a:bodyPr/>
        <a:lstStyle/>
        <a:p>
          <a:endParaRPr lang="en-US"/>
        </a:p>
      </dgm:t>
    </dgm:pt>
    <dgm:pt modelId="{37E9D91E-1A4E-4521-8DAD-811B67C652ED}">
      <dgm:prSet/>
      <dgm:spPr/>
      <dgm:t>
        <a:bodyPr/>
        <a:lstStyle/>
        <a:p>
          <a:r>
            <a:rPr lang="en-US"/>
            <a:t>What does regarding choices when she is asking for #3?</a:t>
          </a:r>
        </a:p>
      </dgm:t>
    </dgm:pt>
    <dgm:pt modelId="{B075C8B0-6829-494B-84D1-8D99C7A6827D}" type="parTrans" cxnId="{D165B891-3F32-4142-822A-D77203E491F3}">
      <dgm:prSet/>
      <dgm:spPr/>
      <dgm:t>
        <a:bodyPr/>
        <a:lstStyle/>
        <a:p>
          <a:endParaRPr lang="en-US"/>
        </a:p>
      </dgm:t>
    </dgm:pt>
    <dgm:pt modelId="{5D829B89-E641-4F65-BCB6-9DD31667758A}" type="sibTrans" cxnId="{D165B891-3F32-4142-822A-D77203E491F3}">
      <dgm:prSet/>
      <dgm:spPr/>
      <dgm:t>
        <a:bodyPr/>
        <a:lstStyle/>
        <a:p>
          <a:endParaRPr lang="en-US"/>
        </a:p>
      </dgm:t>
    </dgm:pt>
    <dgm:pt modelId="{A4DCA98D-8F74-46ED-8000-74082BE49D93}">
      <dgm:prSet/>
      <dgm:spPr/>
      <dgm:t>
        <a:bodyPr/>
        <a:lstStyle/>
        <a:p>
          <a:r>
            <a:rPr lang="en-US"/>
            <a:t>Voice and volume variation – does he like it?</a:t>
          </a:r>
        </a:p>
      </dgm:t>
    </dgm:pt>
    <dgm:pt modelId="{E4347D35-9C44-4C89-B48B-4D04114106CC}" type="parTrans" cxnId="{390A3D45-E8FC-4E0D-866C-6C118F102D70}">
      <dgm:prSet/>
      <dgm:spPr/>
      <dgm:t>
        <a:bodyPr/>
        <a:lstStyle/>
        <a:p>
          <a:endParaRPr lang="en-US"/>
        </a:p>
      </dgm:t>
    </dgm:pt>
    <dgm:pt modelId="{DCBA4E8D-B7C8-4091-A45E-37977DE9959E}" type="sibTrans" cxnId="{390A3D45-E8FC-4E0D-866C-6C118F102D70}">
      <dgm:prSet/>
      <dgm:spPr/>
      <dgm:t>
        <a:bodyPr/>
        <a:lstStyle/>
        <a:p>
          <a:endParaRPr lang="en-US"/>
        </a:p>
      </dgm:t>
    </dgm:pt>
    <dgm:pt modelId="{14054FAA-9890-48A5-A299-422CB2E016FF}">
      <dgm:prSet/>
      <dgm:spPr/>
      <dgm:t>
        <a:bodyPr/>
        <a:lstStyle/>
        <a:p>
          <a:r>
            <a:rPr lang="en-US"/>
            <a:t>What is antecedent for SIB?</a:t>
          </a:r>
        </a:p>
      </dgm:t>
    </dgm:pt>
    <dgm:pt modelId="{FB05787C-EC1A-4F0E-9350-728E1858C4B5}" type="parTrans" cxnId="{A2D12F18-CA19-4292-8318-35EF76575E96}">
      <dgm:prSet/>
      <dgm:spPr/>
      <dgm:t>
        <a:bodyPr/>
        <a:lstStyle/>
        <a:p>
          <a:endParaRPr lang="en-US"/>
        </a:p>
      </dgm:t>
    </dgm:pt>
    <dgm:pt modelId="{44A4B5D5-2A52-464E-B7E9-BE77B9875C49}" type="sibTrans" cxnId="{A2D12F18-CA19-4292-8318-35EF76575E96}">
      <dgm:prSet/>
      <dgm:spPr/>
      <dgm:t>
        <a:bodyPr/>
        <a:lstStyle/>
        <a:p>
          <a:endParaRPr lang="en-US"/>
        </a:p>
      </dgm:t>
    </dgm:pt>
    <dgm:pt modelId="{D177E18E-F16D-4BC1-B863-0F71B6893BC1}">
      <dgm:prSet/>
      <dgm:spPr/>
      <dgm:t>
        <a:bodyPr/>
        <a:lstStyle/>
        <a:p>
          <a:r>
            <a:rPr lang="en-US"/>
            <a:t>What antecedent strategy did she use right before asking him to place #6 on the second strip? Physical prompt</a:t>
          </a:r>
        </a:p>
      </dgm:t>
    </dgm:pt>
    <dgm:pt modelId="{8CFC1AFA-C5C1-44D2-87CB-A5CBAACCE1D6}" type="parTrans" cxnId="{5DEAE20D-266E-44A5-8797-38B656E33FD1}">
      <dgm:prSet/>
      <dgm:spPr/>
      <dgm:t>
        <a:bodyPr/>
        <a:lstStyle/>
        <a:p>
          <a:endParaRPr lang="en-US"/>
        </a:p>
      </dgm:t>
    </dgm:pt>
    <dgm:pt modelId="{17369874-7E30-48B4-BFF1-3B8C72D664A2}" type="sibTrans" cxnId="{5DEAE20D-266E-44A5-8797-38B656E33FD1}">
      <dgm:prSet/>
      <dgm:spPr/>
      <dgm:t>
        <a:bodyPr/>
        <a:lstStyle/>
        <a:p>
          <a:endParaRPr lang="en-US"/>
        </a:p>
      </dgm:t>
    </dgm:pt>
    <dgm:pt modelId="{75E539AC-A1CA-45C0-9FD2-D9D3867610FB}">
      <dgm:prSet/>
      <dgm:spPr/>
      <dgm:t>
        <a:bodyPr/>
        <a:lstStyle/>
        <a:p>
          <a:r>
            <a:rPr lang="en-US"/>
            <a:t>Working for bubbles paired with social praise</a:t>
          </a:r>
        </a:p>
      </dgm:t>
    </dgm:pt>
    <dgm:pt modelId="{142EBFCF-E717-4F3E-AF86-306E7452DA12}" type="parTrans" cxnId="{8595790F-3B1E-4D96-94C9-74A1DBC1DB1F}">
      <dgm:prSet/>
      <dgm:spPr/>
      <dgm:t>
        <a:bodyPr/>
        <a:lstStyle/>
        <a:p>
          <a:endParaRPr lang="en-US"/>
        </a:p>
      </dgm:t>
    </dgm:pt>
    <dgm:pt modelId="{63A3F1C6-D72E-4736-A81C-EE2CCF407F31}" type="sibTrans" cxnId="{8595790F-3B1E-4D96-94C9-74A1DBC1DB1F}">
      <dgm:prSet/>
      <dgm:spPr/>
      <dgm:t>
        <a:bodyPr/>
        <a:lstStyle/>
        <a:p>
          <a:endParaRPr lang="en-US"/>
        </a:p>
      </dgm:t>
    </dgm:pt>
    <dgm:pt modelId="{98CC5CE2-064C-4BD7-9516-876EA923AAA2}" type="pres">
      <dgm:prSet presAssocID="{69A890C7-DB59-40BD-BD97-849FF7E48734}" presName="vert0" presStyleCnt="0">
        <dgm:presLayoutVars>
          <dgm:dir/>
          <dgm:animOne val="branch"/>
          <dgm:animLvl val="lvl"/>
        </dgm:presLayoutVars>
      </dgm:prSet>
      <dgm:spPr/>
    </dgm:pt>
    <dgm:pt modelId="{6385A309-056E-4397-A107-A2273257A0FB}" type="pres">
      <dgm:prSet presAssocID="{3735923D-D845-4D33-8E4C-A2C285A74C1C}" presName="thickLine" presStyleLbl="alignNode1" presStyleIdx="0" presStyleCnt="7"/>
      <dgm:spPr/>
    </dgm:pt>
    <dgm:pt modelId="{D5F6F437-B14B-4419-9F4C-D5203E7704C0}" type="pres">
      <dgm:prSet presAssocID="{3735923D-D845-4D33-8E4C-A2C285A74C1C}" presName="horz1" presStyleCnt="0"/>
      <dgm:spPr/>
    </dgm:pt>
    <dgm:pt modelId="{9ADB35F4-9B22-4662-A329-797B0A4498F7}" type="pres">
      <dgm:prSet presAssocID="{3735923D-D845-4D33-8E4C-A2C285A74C1C}" presName="tx1" presStyleLbl="revTx" presStyleIdx="0" presStyleCnt="7"/>
      <dgm:spPr/>
    </dgm:pt>
    <dgm:pt modelId="{1CFA4A43-1342-4DED-89D7-BDDB87EB1E3A}" type="pres">
      <dgm:prSet presAssocID="{3735923D-D845-4D33-8E4C-A2C285A74C1C}" presName="vert1" presStyleCnt="0"/>
      <dgm:spPr/>
    </dgm:pt>
    <dgm:pt modelId="{203FF83A-2D27-46FD-8F9C-E940132D873B}" type="pres">
      <dgm:prSet presAssocID="{AC6F516E-D2E5-4920-A83B-21640C75DB58}" presName="thickLine" presStyleLbl="alignNode1" presStyleIdx="1" presStyleCnt="7"/>
      <dgm:spPr/>
    </dgm:pt>
    <dgm:pt modelId="{3FFA4F40-CE56-492A-9644-B31E0D6FD557}" type="pres">
      <dgm:prSet presAssocID="{AC6F516E-D2E5-4920-A83B-21640C75DB58}" presName="horz1" presStyleCnt="0"/>
      <dgm:spPr/>
    </dgm:pt>
    <dgm:pt modelId="{751941BE-35D4-4EDA-AC4E-4A8A2396DC94}" type="pres">
      <dgm:prSet presAssocID="{AC6F516E-D2E5-4920-A83B-21640C75DB58}" presName="tx1" presStyleLbl="revTx" presStyleIdx="1" presStyleCnt="7"/>
      <dgm:spPr/>
    </dgm:pt>
    <dgm:pt modelId="{4E7E2831-2552-4F97-8549-2A4EFCA5663E}" type="pres">
      <dgm:prSet presAssocID="{AC6F516E-D2E5-4920-A83B-21640C75DB58}" presName="vert1" presStyleCnt="0"/>
      <dgm:spPr/>
    </dgm:pt>
    <dgm:pt modelId="{8F035878-1BC5-436A-A5E6-8DC91417681F}" type="pres">
      <dgm:prSet presAssocID="{37E9D91E-1A4E-4521-8DAD-811B67C652ED}" presName="thickLine" presStyleLbl="alignNode1" presStyleIdx="2" presStyleCnt="7"/>
      <dgm:spPr/>
    </dgm:pt>
    <dgm:pt modelId="{972063AD-276D-4EDF-868E-E014CDC4756C}" type="pres">
      <dgm:prSet presAssocID="{37E9D91E-1A4E-4521-8DAD-811B67C652ED}" presName="horz1" presStyleCnt="0"/>
      <dgm:spPr/>
    </dgm:pt>
    <dgm:pt modelId="{49537B7A-B894-4AF5-B0FA-F68B7AAC834E}" type="pres">
      <dgm:prSet presAssocID="{37E9D91E-1A4E-4521-8DAD-811B67C652ED}" presName="tx1" presStyleLbl="revTx" presStyleIdx="2" presStyleCnt="7"/>
      <dgm:spPr/>
    </dgm:pt>
    <dgm:pt modelId="{BD4A2004-2D9D-4691-BC41-9009D08EB354}" type="pres">
      <dgm:prSet presAssocID="{37E9D91E-1A4E-4521-8DAD-811B67C652ED}" presName="vert1" presStyleCnt="0"/>
      <dgm:spPr/>
    </dgm:pt>
    <dgm:pt modelId="{2338AA33-B675-4CB6-9552-F05131AB535C}" type="pres">
      <dgm:prSet presAssocID="{A4DCA98D-8F74-46ED-8000-74082BE49D93}" presName="thickLine" presStyleLbl="alignNode1" presStyleIdx="3" presStyleCnt="7"/>
      <dgm:spPr/>
    </dgm:pt>
    <dgm:pt modelId="{DD9F2634-3E49-44E0-B7D0-CB78DEAB3F73}" type="pres">
      <dgm:prSet presAssocID="{A4DCA98D-8F74-46ED-8000-74082BE49D93}" presName="horz1" presStyleCnt="0"/>
      <dgm:spPr/>
    </dgm:pt>
    <dgm:pt modelId="{D5A9B36C-7D97-4635-BAAB-742337655AFC}" type="pres">
      <dgm:prSet presAssocID="{A4DCA98D-8F74-46ED-8000-74082BE49D93}" presName="tx1" presStyleLbl="revTx" presStyleIdx="3" presStyleCnt="7"/>
      <dgm:spPr/>
    </dgm:pt>
    <dgm:pt modelId="{EA97D414-50F3-49B4-A17C-233D85AAA115}" type="pres">
      <dgm:prSet presAssocID="{A4DCA98D-8F74-46ED-8000-74082BE49D93}" presName="vert1" presStyleCnt="0"/>
      <dgm:spPr/>
    </dgm:pt>
    <dgm:pt modelId="{BB532C0C-7DA8-4A6A-87A5-19484D3640BB}" type="pres">
      <dgm:prSet presAssocID="{14054FAA-9890-48A5-A299-422CB2E016FF}" presName="thickLine" presStyleLbl="alignNode1" presStyleIdx="4" presStyleCnt="7"/>
      <dgm:spPr/>
    </dgm:pt>
    <dgm:pt modelId="{4B1B02A9-7982-4F0E-BA5A-962953930FEF}" type="pres">
      <dgm:prSet presAssocID="{14054FAA-9890-48A5-A299-422CB2E016FF}" presName="horz1" presStyleCnt="0"/>
      <dgm:spPr/>
    </dgm:pt>
    <dgm:pt modelId="{F9FAD647-D391-4172-9FF9-BEB84889B1E6}" type="pres">
      <dgm:prSet presAssocID="{14054FAA-9890-48A5-A299-422CB2E016FF}" presName="tx1" presStyleLbl="revTx" presStyleIdx="4" presStyleCnt="7"/>
      <dgm:spPr/>
    </dgm:pt>
    <dgm:pt modelId="{3641EE12-765A-4BFF-A447-40FB6FD52D40}" type="pres">
      <dgm:prSet presAssocID="{14054FAA-9890-48A5-A299-422CB2E016FF}" presName="vert1" presStyleCnt="0"/>
      <dgm:spPr/>
    </dgm:pt>
    <dgm:pt modelId="{65A029E9-D6AA-4EB0-9264-17679E3E7B47}" type="pres">
      <dgm:prSet presAssocID="{D177E18E-F16D-4BC1-B863-0F71B6893BC1}" presName="thickLine" presStyleLbl="alignNode1" presStyleIdx="5" presStyleCnt="7"/>
      <dgm:spPr/>
    </dgm:pt>
    <dgm:pt modelId="{76F11650-4A10-46A2-A4AD-D796161E7BCE}" type="pres">
      <dgm:prSet presAssocID="{D177E18E-F16D-4BC1-B863-0F71B6893BC1}" presName="horz1" presStyleCnt="0"/>
      <dgm:spPr/>
    </dgm:pt>
    <dgm:pt modelId="{29809CD5-7F49-4388-A6D9-DA05B4F7B927}" type="pres">
      <dgm:prSet presAssocID="{D177E18E-F16D-4BC1-B863-0F71B6893BC1}" presName="tx1" presStyleLbl="revTx" presStyleIdx="5" presStyleCnt="7"/>
      <dgm:spPr/>
    </dgm:pt>
    <dgm:pt modelId="{72F1412E-DC71-41DE-B980-85FE097FD312}" type="pres">
      <dgm:prSet presAssocID="{D177E18E-F16D-4BC1-B863-0F71B6893BC1}" presName="vert1" presStyleCnt="0"/>
      <dgm:spPr/>
    </dgm:pt>
    <dgm:pt modelId="{85660A01-AAE1-4111-BCF8-1979C62EC538}" type="pres">
      <dgm:prSet presAssocID="{75E539AC-A1CA-45C0-9FD2-D9D3867610FB}" presName="thickLine" presStyleLbl="alignNode1" presStyleIdx="6" presStyleCnt="7"/>
      <dgm:spPr/>
    </dgm:pt>
    <dgm:pt modelId="{4CAB01D0-CD3E-46E9-BF49-87D08C9BCE2E}" type="pres">
      <dgm:prSet presAssocID="{75E539AC-A1CA-45C0-9FD2-D9D3867610FB}" presName="horz1" presStyleCnt="0"/>
      <dgm:spPr/>
    </dgm:pt>
    <dgm:pt modelId="{53580307-8873-46B9-9957-874080A5767D}" type="pres">
      <dgm:prSet presAssocID="{75E539AC-A1CA-45C0-9FD2-D9D3867610FB}" presName="tx1" presStyleLbl="revTx" presStyleIdx="6" presStyleCnt="7"/>
      <dgm:spPr/>
    </dgm:pt>
    <dgm:pt modelId="{530D3EF7-ABAF-4F0E-AFB0-7397CCBA5EB3}" type="pres">
      <dgm:prSet presAssocID="{75E539AC-A1CA-45C0-9FD2-D9D3867610FB}" presName="vert1" presStyleCnt="0"/>
      <dgm:spPr/>
    </dgm:pt>
  </dgm:ptLst>
  <dgm:cxnLst>
    <dgm:cxn modelId="{5DEAE20D-266E-44A5-8797-38B656E33FD1}" srcId="{69A890C7-DB59-40BD-BD97-849FF7E48734}" destId="{D177E18E-F16D-4BC1-B863-0F71B6893BC1}" srcOrd="5" destOrd="0" parTransId="{8CFC1AFA-C5C1-44D2-87CB-A5CBAACCE1D6}" sibTransId="{17369874-7E30-48B4-BFF1-3B8C72D664A2}"/>
    <dgm:cxn modelId="{8595790F-3B1E-4D96-94C9-74A1DBC1DB1F}" srcId="{69A890C7-DB59-40BD-BD97-849FF7E48734}" destId="{75E539AC-A1CA-45C0-9FD2-D9D3867610FB}" srcOrd="6" destOrd="0" parTransId="{142EBFCF-E717-4F3E-AF86-306E7452DA12}" sibTransId="{63A3F1C6-D72E-4736-A81C-EE2CCF407F31}"/>
    <dgm:cxn modelId="{A2D12F18-CA19-4292-8318-35EF76575E96}" srcId="{69A890C7-DB59-40BD-BD97-849FF7E48734}" destId="{14054FAA-9890-48A5-A299-422CB2E016FF}" srcOrd="4" destOrd="0" parTransId="{FB05787C-EC1A-4F0E-9350-728E1858C4B5}" sibTransId="{44A4B5D5-2A52-464E-B7E9-BE77B9875C49}"/>
    <dgm:cxn modelId="{769F011E-0BFE-459A-B082-6828285E31B2}" type="presOf" srcId="{37E9D91E-1A4E-4521-8DAD-811B67C652ED}" destId="{49537B7A-B894-4AF5-B0FA-F68B7AAC834E}" srcOrd="0" destOrd="0" presId="urn:microsoft.com/office/officeart/2008/layout/LinedList"/>
    <dgm:cxn modelId="{4F36F221-6906-4CFF-B28F-B8674D949499}" type="presOf" srcId="{D177E18E-F16D-4BC1-B863-0F71B6893BC1}" destId="{29809CD5-7F49-4388-A6D9-DA05B4F7B927}" srcOrd="0" destOrd="0" presId="urn:microsoft.com/office/officeart/2008/layout/LinedList"/>
    <dgm:cxn modelId="{390A3D45-E8FC-4E0D-866C-6C118F102D70}" srcId="{69A890C7-DB59-40BD-BD97-849FF7E48734}" destId="{A4DCA98D-8F74-46ED-8000-74082BE49D93}" srcOrd="3" destOrd="0" parTransId="{E4347D35-9C44-4C89-B48B-4D04114106CC}" sibTransId="{DCBA4E8D-B7C8-4091-A45E-37977DE9959E}"/>
    <dgm:cxn modelId="{D165B891-3F32-4142-822A-D77203E491F3}" srcId="{69A890C7-DB59-40BD-BD97-849FF7E48734}" destId="{37E9D91E-1A4E-4521-8DAD-811B67C652ED}" srcOrd="2" destOrd="0" parTransId="{B075C8B0-6829-494B-84D1-8D99C7A6827D}" sibTransId="{5D829B89-E641-4F65-BCB6-9DD31667758A}"/>
    <dgm:cxn modelId="{A9A84992-6FC5-4D4D-A7BC-2400BBD73CF7}" type="presOf" srcId="{AC6F516E-D2E5-4920-A83B-21640C75DB58}" destId="{751941BE-35D4-4EDA-AC4E-4A8A2396DC94}" srcOrd="0" destOrd="0" presId="urn:microsoft.com/office/officeart/2008/layout/LinedList"/>
    <dgm:cxn modelId="{1188D29C-E915-43F9-83BE-9B10289D6EEF}" type="presOf" srcId="{69A890C7-DB59-40BD-BD97-849FF7E48734}" destId="{98CC5CE2-064C-4BD7-9516-876EA923AAA2}" srcOrd="0" destOrd="0" presId="urn:microsoft.com/office/officeart/2008/layout/LinedList"/>
    <dgm:cxn modelId="{CD3488B1-20A6-4F45-B848-3F6624B7ED55}" srcId="{69A890C7-DB59-40BD-BD97-849FF7E48734}" destId="{3735923D-D845-4D33-8E4C-A2C285A74C1C}" srcOrd="0" destOrd="0" parTransId="{3CA86568-B587-4434-A5DB-F626D89E0EC0}" sibTransId="{06E25929-EB74-4070-99BB-5F6B3EC2A1A9}"/>
    <dgm:cxn modelId="{FBF828D0-D0C8-4A12-8A62-FE0FF06618EB}" type="presOf" srcId="{3735923D-D845-4D33-8E4C-A2C285A74C1C}" destId="{9ADB35F4-9B22-4662-A329-797B0A4498F7}" srcOrd="0" destOrd="0" presId="urn:microsoft.com/office/officeart/2008/layout/LinedList"/>
    <dgm:cxn modelId="{3A1D20DC-F630-46BA-9B81-D9D75383279D}" type="presOf" srcId="{75E539AC-A1CA-45C0-9FD2-D9D3867610FB}" destId="{53580307-8873-46B9-9957-874080A5767D}" srcOrd="0" destOrd="0" presId="urn:microsoft.com/office/officeart/2008/layout/LinedList"/>
    <dgm:cxn modelId="{5D3ECBE7-9A3D-4BAA-84F4-7AD2C227BA98}" type="presOf" srcId="{A4DCA98D-8F74-46ED-8000-74082BE49D93}" destId="{D5A9B36C-7D97-4635-BAAB-742337655AFC}" srcOrd="0" destOrd="0" presId="urn:microsoft.com/office/officeart/2008/layout/LinedList"/>
    <dgm:cxn modelId="{DA70BBF1-E080-419F-B8B8-9352328F96B4}" srcId="{69A890C7-DB59-40BD-BD97-849FF7E48734}" destId="{AC6F516E-D2E5-4920-A83B-21640C75DB58}" srcOrd="1" destOrd="0" parTransId="{524D0A34-4A52-44ED-80E9-53870F7A022B}" sibTransId="{E5728A31-7A58-4452-8FDF-35EB095D7D4D}"/>
    <dgm:cxn modelId="{4344ACF3-F977-4075-B951-9EA4B9B6BB86}" type="presOf" srcId="{14054FAA-9890-48A5-A299-422CB2E016FF}" destId="{F9FAD647-D391-4172-9FF9-BEB84889B1E6}" srcOrd="0" destOrd="0" presId="urn:microsoft.com/office/officeart/2008/layout/LinedList"/>
    <dgm:cxn modelId="{66E3327F-1ED3-4707-A7C0-9F93B23933D4}" type="presParOf" srcId="{98CC5CE2-064C-4BD7-9516-876EA923AAA2}" destId="{6385A309-056E-4397-A107-A2273257A0FB}" srcOrd="0" destOrd="0" presId="urn:microsoft.com/office/officeart/2008/layout/LinedList"/>
    <dgm:cxn modelId="{00C2BCB9-711B-4BC4-A2FD-F8F8EB6C7F50}" type="presParOf" srcId="{98CC5CE2-064C-4BD7-9516-876EA923AAA2}" destId="{D5F6F437-B14B-4419-9F4C-D5203E7704C0}" srcOrd="1" destOrd="0" presId="urn:microsoft.com/office/officeart/2008/layout/LinedList"/>
    <dgm:cxn modelId="{3E028E4C-A473-4D53-8268-B45D01FA6D90}" type="presParOf" srcId="{D5F6F437-B14B-4419-9F4C-D5203E7704C0}" destId="{9ADB35F4-9B22-4662-A329-797B0A4498F7}" srcOrd="0" destOrd="0" presId="urn:microsoft.com/office/officeart/2008/layout/LinedList"/>
    <dgm:cxn modelId="{D5111AB8-2B77-4B75-AC57-9E0F9511BF19}" type="presParOf" srcId="{D5F6F437-B14B-4419-9F4C-D5203E7704C0}" destId="{1CFA4A43-1342-4DED-89D7-BDDB87EB1E3A}" srcOrd="1" destOrd="0" presId="urn:microsoft.com/office/officeart/2008/layout/LinedList"/>
    <dgm:cxn modelId="{805655A0-B488-4B00-8810-36A5C5E6718A}" type="presParOf" srcId="{98CC5CE2-064C-4BD7-9516-876EA923AAA2}" destId="{203FF83A-2D27-46FD-8F9C-E940132D873B}" srcOrd="2" destOrd="0" presId="urn:microsoft.com/office/officeart/2008/layout/LinedList"/>
    <dgm:cxn modelId="{C15E298A-4C03-4F72-8F97-53599629AD9A}" type="presParOf" srcId="{98CC5CE2-064C-4BD7-9516-876EA923AAA2}" destId="{3FFA4F40-CE56-492A-9644-B31E0D6FD557}" srcOrd="3" destOrd="0" presId="urn:microsoft.com/office/officeart/2008/layout/LinedList"/>
    <dgm:cxn modelId="{DC256D63-59C7-4AE1-879E-EC6CD669926E}" type="presParOf" srcId="{3FFA4F40-CE56-492A-9644-B31E0D6FD557}" destId="{751941BE-35D4-4EDA-AC4E-4A8A2396DC94}" srcOrd="0" destOrd="0" presId="urn:microsoft.com/office/officeart/2008/layout/LinedList"/>
    <dgm:cxn modelId="{2803E12F-AFAE-4073-84B4-CA5A6DEFEE38}" type="presParOf" srcId="{3FFA4F40-CE56-492A-9644-B31E0D6FD557}" destId="{4E7E2831-2552-4F97-8549-2A4EFCA5663E}" srcOrd="1" destOrd="0" presId="urn:microsoft.com/office/officeart/2008/layout/LinedList"/>
    <dgm:cxn modelId="{3F7EB218-037B-4F82-9942-7E80DE55AB60}" type="presParOf" srcId="{98CC5CE2-064C-4BD7-9516-876EA923AAA2}" destId="{8F035878-1BC5-436A-A5E6-8DC91417681F}" srcOrd="4" destOrd="0" presId="urn:microsoft.com/office/officeart/2008/layout/LinedList"/>
    <dgm:cxn modelId="{85FD1AC9-6821-4FC4-886E-CDD41D40E701}" type="presParOf" srcId="{98CC5CE2-064C-4BD7-9516-876EA923AAA2}" destId="{972063AD-276D-4EDF-868E-E014CDC4756C}" srcOrd="5" destOrd="0" presId="urn:microsoft.com/office/officeart/2008/layout/LinedList"/>
    <dgm:cxn modelId="{AE5DD7DC-C193-4A23-84C5-3C972790FBB8}" type="presParOf" srcId="{972063AD-276D-4EDF-868E-E014CDC4756C}" destId="{49537B7A-B894-4AF5-B0FA-F68B7AAC834E}" srcOrd="0" destOrd="0" presId="urn:microsoft.com/office/officeart/2008/layout/LinedList"/>
    <dgm:cxn modelId="{F6A53D85-B577-4678-8930-7E6C2CC8DA74}" type="presParOf" srcId="{972063AD-276D-4EDF-868E-E014CDC4756C}" destId="{BD4A2004-2D9D-4691-BC41-9009D08EB354}" srcOrd="1" destOrd="0" presId="urn:microsoft.com/office/officeart/2008/layout/LinedList"/>
    <dgm:cxn modelId="{61FA06D0-ACC4-4BC5-822B-4EE0CE0FF8E0}" type="presParOf" srcId="{98CC5CE2-064C-4BD7-9516-876EA923AAA2}" destId="{2338AA33-B675-4CB6-9552-F05131AB535C}" srcOrd="6" destOrd="0" presId="urn:microsoft.com/office/officeart/2008/layout/LinedList"/>
    <dgm:cxn modelId="{068F5450-CA01-443A-AB35-D6D151E12143}" type="presParOf" srcId="{98CC5CE2-064C-4BD7-9516-876EA923AAA2}" destId="{DD9F2634-3E49-44E0-B7D0-CB78DEAB3F73}" srcOrd="7" destOrd="0" presId="urn:microsoft.com/office/officeart/2008/layout/LinedList"/>
    <dgm:cxn modelId="{A23AFFDA-9BB9-478F-BFDD-49238C1109DF}" type="presParOf" srcId="{DD9F2634-3E49-44E0-B7D0-CB78DEAB3F73}" destId="{D5A9B36C-7D97-4635-BAAB-742337655AFC}" srcOrd="0" destOrd="0" presId="urn:microsoft.com/office/officeart/2008/layout/LinedList"/>
    <dgm:cxn modelId="{52F1DA4D-86BB-49E9-811E-E97A3FD7594E}" type="presParOf" srcId="{DD9F2634-3E49-44E0-B7D0-CB78DEAB3F73}" destId="{EA97D414-50F3-49B4-A17C-233D85AAA115}" srcOrd="1" destOrd="0" presId="urn:microsoft.com/office/officeart/2008/layout/LinedList"/>
    <dgm:cxn modelId="{3637476A-802C-4D2F-ABC3-DE7E86E74532}" type="presParOf" srcId="{98CC5CE2-064C-4BD7-9516-876EA923AAA2}" destId="{BB532C0C-7DA8-4A6A-87A5-19484D3640BB}" srcOrd="8" destOrd="0" presId="urn:microsoft.com/office/officeart/2008/layout/LinedList"/>
    <dgm:cxn modelId="{03F15E90-3CA8-4B68-832B-531E4F020A80}" type="presParOf" srcId="{98CC5CE2-064C-4BD7-9516-876EA923AAA2}" destId="{4B1B02A9-7982-4F0E-BA5A-962953930FEF}" srcOrd="9" destOrd="0" presId="urn:microsoft.com/office/officeart/2008/layout/LinedList"/>
    <dgm:cxn modelId="{C32B13EE-ECE4-4C98-B46D-2463B4EF1D9A}" type="presParOf" srcId="{4B1B02A9-7982-4F0E-BA5A-962953930FEF}" destId="{F9FAD647-D391-4172-9FF9-BEB84889B1E6}" srcOrd="0" destOrd="0" presId="urn:microsoft.com/office/officeart/2008/layout/LinedList"/>
    <dgm:cxn modelId="{3DC12089-885D-422F-88C3-591D57119AE2}" type="presParOf" srcId="{4B1B02A9-7982-4F0E-BA5A-962953930FEF}" destId="{3641EE12-765A-4BFF-A447-40FB6FD52D40}" srcOrd="1" destOrd="0" presId="urn:microsoft.com/office/officeart/2008/layout/LinedList"/>
    <dgm:cxn modelId="{8DDDB002-F849-41EC-A9BD-167BDA061585}" type="presParOf" srcId="{98CC5CE2-064C-4BD7-9516-876EA923AAA2}" destId="{65A029E9-D6AA-4EB0-9264-17679E3E7B47}" srcOrd="10" destOrd="0" presId="urn:microsoft.com/office/officeart/2008/layout/LinedList"/>
    <dgm:cxn modelId="{2FE0CD7E-9B24-411A-97CE-1DB4A194A3EE}" type="presParOf" srcId="{98CC5CE2-064C-4BD7-9516-876EA923AAA2}" destId="{76F11650-4A10-46A2-A4AD-D796161E7BCE}" srcOrd="11" destOrd="0" presId="urn:microsoft.com/office/officeart/2008/layout/LinedList"/>
    <dgm:cxn modelId="{6ED256C5-AAEB-44EF-87AC-492A2FA5FB2E}" type="presParOf" srcId="{76F11650-4A10-46A2-A4AD-D796161E7BCE}" destId="{29809CD5-7F49-4388-A6D9-DA05B4F7B927}" srcOrd="0" destOrd="0" presId="urn:microsoft.com/office/officeart/2008/layout/LinedList"/>
    <dgm:cxn modelId="{F8690DCA-14F9-4845-8F73-F268FDB0035A}" type="presParOf" srcId="{76F11650-4A10-46A2-A4AD-D796161E7BCE}" destId="{72F1412E-DC71-41DE-B980-85FE097FD312}" srcOrd="1" destOrd="0" presId="urn:microsoft.com/office/officeart/2008/layout/LinedList"/>
    <dgm:cxn modelId="{9A914862-E379-4717-A42E-C8D76FECA3B7}" type="presParOf" srcId="{98CC5CE2-064C-4BD7-9516-876EA923AAA2}" destId="{85660A01-AAE1-4111-BCF8-1979C62EC538}" srcOrd="12" destOrd="0" presId="urn:microsoft.com/office/officeart/2008/layout/LinedList"/>
    <dgm:cxn modelId="{9785F9AA-309C-4A9E-B6F4-A881FBF7463E}" type="presParOf" srcId="{98CC5CE2-064C-4BD7-9516-876EA923AAA2}" destId="{4CAB01D0-CD3E-46E9-BF49-87D08C9BCE2E}" srcOrd="13" destOrd="0" presId="urn:microsoft.com/office/officeart/2008/layout/LinedList"/>
    <dgm:cxn modelId="{CAC375CF-6939-49C5-8233-74C44EE9E2E2}" type="presParOf" srcId="{4CAB01D0-CD3E-46E9-BF49-87D08C9BCE2E}" destId="{53580307-8873-46B9-9957-874080A5767D}" srcOrd="0" destOrd="0" presId="urn:microsoft.com/office/officeart/2008/layout/LinedList"/>
    <dgm:cxn modelId="{4C5638E1-46CA-4063-A65B-B66C9BEF077E}" type="presParOf" srcId="{4CAB01D0-CD3E-46E9-BF49-87D08C9BCE2E}" destId="{530D3EF7-ABAF-4F0E-AFB0-7397CCBA5EB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391DF8-21F0-4D04-82AB-87CF366944C8}">
      <dsp:nvSpPr>
        <dsp:cNvPr id="0" name=""/>
        <dsp:cNvSpPr/>
      </dsp:nvSpPr>
      <dsp:spPr>
        <a:xfrm>
          <a:off x="0" y="3635175"/>
          <a:ext cx="5178027" cy="1193145"/>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solidFill>
                <a:schemeClr val="tx1"/>
              </a:solidFill>
            </a:rPr>
            <a:t>Social awareness</a:t>
          </a:r>
        </a:p>
      </dsp:txBody>
      <dsp:txXfrm>
        <a:off x="0" y="3635175"/>
        <a:ext cx="5178027" cy="1193145"/>
      </dsp:txXfrm>
    </dsp:sp>
    <dsp:sp modelId="{45213684-D6A1-4576-AD34-FAAE51271904}">
      <dsp:nvSpPr>
        <dsp:cNvPr id="0" name=""/>
        <dsp:cNvSpPr/>
      </dsp:nvSpPr>
      <dsp:spPr>
        <a:xfrm rot="10800000">
          <a:off x="0" y="1818014"/>
          <a:ext cx="5178027" cy="1835058"/>
        </a:xfrm>
        <a:prstGeom prst="upArrowCallou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solidFill>
                <a:schemeClr val="tx1"/>
              </a:solidFill>
            </a:rPr>
            <a:t>Sensory dysregulation (chewing his shirt, hand flapping, sucking thumb)</a:t>
          </a:r>
        </a:p>
      </dsp:txBody>
      <dsp:txXfrm rot="10800000">
        <a:off x="0" y="1818014"/>
        <a:ext cx="5178027" cy="1192366"/>
      </dsp:txXfrm>
    </dsp:sp>
    <dsp:sp modelId="{7B45498F-E61A-4A5B-9BC1-90C69C53B037}">
      <dsp:nvSpPr>
        <dsp:cNvPr id="0" name=""/>
        <dsp:cNvSpPr/>
      </dsp:nvSpPr>
      <dsp:spPr>
        <a:xfrm rot="10800000">
          <a:off x="0" y="853"/>
          <a:ext cx="5178027" cy="1835058"/>
        </a:xfrm>
        <a:prstGeom prst="upArrowCallou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solidFill>
                <a:schemeClr val="tx1"/>
              </a:solidFill>
            </a:rPr>
            <a:t>Attending to task at the computer</a:t>
          </a:r>
        </a:p>
      </dsp:txBody>
      <dsp:txXfrm rot="10800000">
        <a:off x="0" y="853"/>
        <a:ext cx="5178027" cy="11923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19061-D8C4-4585-933B-C2E3B70E2879}">
      <dsp:nvSpPr>
        <dsp:cNvPr id="0" name=""/>
        <dsp:cNvSpPr/>
      </dsp:nvSpPr>
      <dsp:spPr>
        <a:xfrm>
          <a:off x="3529006" y="714739"/>
          <a:ext cx="550475" cy="91440"/>
        </a:xfrm>
        <a:custGeom>
          <a:avLst/>
          <a:gdLst/>
          <a:ahLst/>
          <a:cxnLst/>
          <a:rect l="0" t="0" r="0" b="0"/>
          <a:pathLst>
            <a:path>
              <a:moveTo>
                <a:pt x="0" y="45720"/>
              </a:moveTo>
              <a:lnTo>
                <a:pt x="550475"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89717" y="757554"/>
        <a:ext cx="29053" cy="5810"/>
      </dsp:txXfrm>
    </dsp:sp>
    <dsp:sp modelId="{B0D89892-85F6-41B9-B0A5-67B907B93450}">
      <dsp:nvSpPr>
        <dsp:cNvPr id="0" name=""/>
        <dsp:cNvSpPr/>
      </dsp:nvSpPr>
      <dsp:spPr>
        <a:xfrm>
          <a:off x="1004390" y="2534"/>
          <a:ext cx="2526416" cy="1515849"/>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797" tIns="129946" rIns="123797" bIns="129946" numCol="1" spcCol="1270" anchor="ctr" anchorCtr="0">
          <a:noAutofit/>
        </a:bodyPr>
        <a:lstStyle/>
        <a:p>
          <a:pPr marL="0" lvl="0" indent="0" algn="ctr" defTabSz="889000">
            <a:lnSpc>
              <a:spcPct val="90000"/>
            </a:lnSpc>
            <a:spcBef>
              <a:spcPct val="0"/>
            </a:spcBef>
            <a:spcAft>
              <a:spcPct val="35000"/>
            </a:spcAft>
            <a:buNone/>
          </a:pPr>
          <a:r>
            <a:rPr lang="en-US" sz="2000" kern="1200" dirty="0"/>
            <a:t> </a:t>
          </a:r>
          <a:r>
            <a:rPr lang="en-US" sz="2000" kern="1200" dirty="0">
              <a:solidFill>
                <a:schemeClr val="tx1"/>
              </a:solidFill>
            </a:rPr>
            <a:t>Running</a:t>
          </a:r>
        </a:p>
      </dsp:txBody>
      <dsp:txXfrm>
        <a:off x="1004390" y="2534"/>
        <a:ext cx="2526416" cy="1515849"/>
      </dsp:txXfrm>
    </dsp:sp>
    <dsp:sp modelId="{42A6EA10-4AD8-401C-9B74-A6AD4FC3F8EA}">
      <dsp:nvSpPr>
        <dsp:cNvPr id="0" name=""/>
        <dsp:cNvSpPr/>
      </dsp:nvSpPr>
      <dsp:spPr>
        <a:xfrm>
          <a:off x="2267598" y="1516584"/>
          <a:ext cx="3107491" cy="550475"/>
        </a:xfrm>
        <a:custGeom>
          <a:avLst/>
          <a:gdLst/>
          <a:ahLst/>
          <a:cxnLst/>
          <a:rect l="0" t="0" r="0" b="0"/>
          <a:pathLst>
            <a:path>
              <a:moveTo>
                <a:pt x="3107491" y="0"/>
              </a:moveTo>
              <a:lnTo>
                <a:pt x="3107491" y="292337"/>
              </a:lnTo>
              <a:lnTo>
                <a:pt x="0" y="292337"/>
              </a:lnTo>
              <a:lnTo>
                <a:pt x="0" y="550475"/>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42310" y="1788917"/>
        <a:ext cx="158067" cy="5810"/>
      </dsp:txXfrm>
    </dsp:sp>
    <dsp:sp modelId="{EF2D2C78-9B32-4FF8-B4EC-ED32392FFEF2}">
      <dsp:nvSpPr>
        <dsp:cNvPr id="0" name=""/>
        <dsp:cNvSpPr/>
      </dsp:nvSpPr>
      <dsp:spPr>
        <a:xfrm>
          <a:off x="4111882" y="2534"/>
          <a:ext cx="2526416" cy="1515849"/>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797" tIns="129946" rIns="123797" bIns="129946"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Runs away but always goes to the kitchen location</a:t>
          </a:r>
        </a:p>
        <a:p>
          <a:pPr marL="0" lvl="0" indent="0" algn="ctr" defTabSz="889000">
            <a:lnSpc>
              <a:spcPct val="90000"/>
            </a:lnSpc>
            <a:spcBef>
              <a:spcPct val="0"/>
            </a:spcBef>
            <a:spcAft>
              <a:spcPct val="35000"/>
            </a:spcAft>
            <a:buNone/>
          </a:pPr>
          <a:r>
            <a:rPr lang="en-US" sz="2000" kern="1200" dirty="0">
              <a:solidFill>
                <a:schemeClr val="tx1"/>
              </a:solidFill>
            </a:rPr>
            <a:t>Susie A</a:t>
          </a:r>
        </a:p>
      </dsp:txBody>
      <dsp:txXfrm>
        <a:off x="4111882" y="2534"/>
        <a:ext cx="2526416" cy="1515849"/>
      </dsp:txXfrm>
    </dsp:sp>
    <dsp:sp modelId="{8D9DF782-9177-4432-832D-01E80ACF175B}">
      <dsp:nvSpPr>
        <dsp:cNvPr id="0" name=""/>
        <dsp:cNvSpPr/>
      </dsp:nvSpPr>
      <dsp:spPr>
        <a:xfrm>
          <a:off x="3529006" y="2811665"/>
          <a:ext cx="550475" cy="91440"/>
        </a:xfrm>
        <a:custGeom>
          <a:avLst/>
          <a:gdLst/>
          <a:ahLst/>
          <a:cxnLst/>
          <a:rect l="0" t="0" r="0" b="0"/>
          <a:pathLst>
            <a:path>
              <a:moveTo>
                <a:pt x="0" y="45720"/>
              </a:moveTo>
              <a:lnTo>
                <a:pt x="550475"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89717" y="2854479"/>
        <a:ext cx="29053" cy="5810"/>
      </dsp:txXfrm>
    </dsp:sp>
    <dsp:sp modelId="{E229CDE8-095E-4DE0-8F8C-73C98D461C1C}">
      <dsp:nvSpPr>
        <dsp:cNvPr id="0" name=""/>
        <dsp:cNvSpPr/>
      </dsp:nvSpPr>
      <dsp:spPr>
        <a:xfrm>
          <a:off x="1004390" y="2099460"/>
          <a:ext cx="2526416" cy="1515849"/>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797" tIns="129946" rIns="123797" bIns="129946"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Runs away but looks back at the adults and laughs</a:t>
          </a:r>
        </a:p>
        <a:p>
          <a:pPr marL="0" lvl="0" indent="0" algn="ctr" defTabSz="889000">
            <a:lnSpc>
              <a:spcPct val="90000"/>
            </a:lnSpc>
            <a:spcBef>
              <a:spcPct val="0"/>
            </a:spcBef>
            <a:spcAft>
              <a:spcPct val="35000"/>
            </a:spcAft>
            <a:buNone/>
          </a:pPr>
          <a:r>
            <a:rPr lang="en-US" sz="2000" kern="1200" dirty="0">
              <a:solidFill>
                <a:schemeClr val="tx1"/>
              </a:solidFill>
            </a:rPr>
            <a:t>Susie B</a:t>
          </a:r>
        </a:p>
      </dsp:txBody>
      <dsp:txXfrm>
        <a:off x="1004390" y="2099460"/>
        <a:ext cx="2526416" cy="1515849"/>
      </dsp:txXfrm>
    </dsp:sp>
    <dsp:sp modelId="{E0141BAF-FC87-45D5-8B91-D81DFA106CB8}">
      <dsp:nvSpPr>
        <dsp:cNvPr id="0" name=""/>
        <dsp:cNvSpPr/>
      </dsp:nvSpPr>
      <dsp:spPr>
        <a:xfrm>
          <a:off x="4111882" y="2099460"/>
          <a:ext cx="2526416" cy="1515849"/>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797" tIns="129946" rIns="123797" bIns="129946"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Runs from the facility and ends up in a variety of locations</a:t>
          </a:r>
        </a:p>
        <a:p>
          <a:pPr marL="0" lvl="0" indent="0" algn="ctr" defTabSz="889000">
            <a:lnSpc>
              <a:spcPct val="90000"/>
            </a:lnSpc>
            <a:spcBef>
              <a:spcPct val="0"/>
            </a:spcBef>
            <a:spcAft>
              <a:spcPct val="35000"/>
            </a:spcAft>
            <a:buNone/>
          </a:pPr>
          <a:r>
            <a:rPr lang="en-US" sz="2000" kern="1200" dirty="0">
              <a:solidFill>
                <a:schemeClr val="tx1"/>
              </a:solidFill>
            </a:rPr>
            <a:t>Susie C</a:t>
          </a:r>
        </a:p>
      </dsp:txBody>
      <dsp:txXfrm>
        <a:off x="4111882" y="2099460"/>
        <a:ext cx="2526416" cy="15158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01F09E-CA3E-4C5A-826B-F858F11F08FD}">
      <dsp:nvSpPr>
        <dsp:cNvPr id="0" name=""/>
        <dsp:cNvSpPr/>
      </dsp:nvSpPr>
      <dsp:spPr>
        <a:xfrm>
          <a:off x="0" y="0"/>
          <a:ext cx="4869656" cy="953403"/>
        </a:xfrm>
        <a:prstGeom prst="roundRect">
          <a:avLst/>
        </a:prstGeom>
        <a:no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Observation format</a:t>
          </a:r>
        </a:p>
      </dsp:txBody>
      <dsp:txXfrm>
        <a:off x="46541" y="46541"/>
        <a:ext cx="4776574" cy="860321"/>
      </dsp:txXfrm>
    </dsp:sp>
    <dsp:sp modelId="{7018958A-9B7B-4EA3-BDA8-8F41E910F825}">
      <dsp:nvSpPr>
        <dsp:cNvPr id="0" name=""/>
        <dsp:cNvSpPr/>
      </dsp:nvSpPr>
      <dsp:spPr>
        <a:xfrm>
          <a:off x="0" y="1053474"/>
          <a:ext cx="4869656" cy="953403"/>
        </a:xfrm>
        <a:prstGeom prst="roundRect">
          <a:avLst/>
        </a:prstGeom>
        <a:no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No need to get permission to assess</a:t>
          </a:r>
        </a:p>
      </dsp:txBody>
      <dsp:txXfrm>
        <a:off x="46541" y="1100015"/>
        <a:ext cx="4776574" cy="860321"/>
      </dsp:txXfrm>
    </dsp:sp>
    <dsp:sp modelId="{A7093777-6228-4D10-9DD0-6625B54146F2}">
      <dsp:nvSpPr>
        <dsp:cNvPr id="0" name=""/>
        <dsp:cNvSpPr/>
      </dsp:nvSpPr>
      <dsp:spPr>
        <a:xfrm>
          <a:off x="0" y="2075998"/>
          <a:ext cx="4869656" cy="953403"/>
        </a:xfrm>
        <a:prstGeom prst="roundRect">
          <a:avLst/>
        </a:prstGeom>
        <a:no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Requires fewer people on the team</a:t>
          </a:r>
        </a:p>
      </dsp:txBody>
      <dsp:txXfrm>
        <a:off x="46541" y="2122539"/>
        <a:ext cx="4776574" cy="860321"/>
      </dsp:txXfrm>
    </dsp:sp>
    <dsp:sp modelId="{DD132C70-AFDF-4505-9C3A-74B346CB00F3}">
      <dsp:nvSpPr>
        <dsp:cNvPr id="0" name=""/>
        <dsp:cNvSpPr/>
      </dsp:nvSpPr>
      <dsp:spPr>
        <a:xfrm>
          <a:off x="0" y="3098521"/>
          <a:ext cx="4869656" cy="953403"/>
        </a:xfrm>
        <a:prstGeom prst="roundRect">
          <a:avLst/>
        </a:prstGeom>
        <a:no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Requires no formal assessments</a:t>
          </a:r>
        </a:p>
      </dsp:txBody>
      <dsp:txXfrm>
        <a:off x="46541" y="3145062"/>
        <a:ext cx="4776574" cy="860321"/>
      </dsp:txXfrm>
    </dsp:sp>
    <dsp:sp modelId="{23AFA596-15F1-4D47-9B9C-C8F42DF301C1}">
      <dsp:nvSpPr>
        <dsp:cNvPr id="0" name=""/>
        <dsp:cNvSpPr/>
      </dsp:nvSpPr>
      <dsp:spPr>
        <a:xfrm>
          <a:off x="0" y="4121045"/>
          <a:ext cx="4869656" cy="953403"/>
        </a:xfrm>
        <a:prstGeom prst="roundRect">
          <a:avLst/>
        </a:prstGeom>
        <a:no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Uses universal supports with some adaptations</a:t>
          </a:r>
        </a:p>
      </dsp:txBody>
      <dsp:txXfrm>
        <a:off x="46541" y="4167586"/>
        <a:ext cx="4776574" cy="8603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604049-D21D-414B-B7AB-BE2DDD28E407}">
      <dsp:nvSpPr>
        <dsp:cNvPr id="0" name=""/>
        <dsp:cNvSpPr/>
      </dsp:nvSpPr>
      <dsp:spPr>
        <a:xfrm>
          <a:off x="0" y="0"/>
          <a:ext cx="4869656"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872003-D4CE-481D-A7EF-C7F49E907B1F}">
      <dsp:nvSpPr>
        <dsp:cNvPr id="0" name=""/>
        <dsp:cNvSpPr/>
      </dsp:nvSpPr>
      <dsp:spPr>
        <a:xfrm>
          <a:off x="0" y="0"/>
          <a:ext cx="4869656"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This observation format enables the team to compare the target student with others in the classroom setting. </a:t>
          </a:r>
        </a:p>
      </dsp:txBody>
      <dsp:txXfrm>
        <a:off x="0" y="0"/>
        <a:ext cx="4869656" cy="1276350"/>
      </dsp:txXfrm>
    </dsp:sp>
    <dsp:sp modelId="{2C8A01F7-086E-46B5-AB21-EBF96DAC9B9E}">
      <dsp:nvSpPr>
        <dsp:cNvPr id="0" name=""/>
        <dsp:cNvSpPr/>
      </dsp:nvSpPr>
      <dsp:spPr>
        <a:xfrm>
          <a:off x="0" y="1276350"/>
          <a:ext cx="4869656"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10E19E-869B-45AF-A0AE-98FD85589869}">
      <dsp:nvSpPr>
        <dsp:cNvPr id="0" name=""/>
        <dsp:cNvSpPr/>
      </dsp:nvSpPr>
      <dsp:spPr>
        <a:xfrm>
          <a:off x="0" y="1276350"/>
          <a:ext cx="4869656"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The data is taken with specific outcomes in mind such as social behavior, learning behavior, aberrant behaviors such as talking out, distractibility, work completion issues, etc.</a:t>
          </a:r>
        </a:p>
      </dsp:txBody>
      <dsp:txXfrm>
        <a:off x="0" y="1276350"/>
        <a:ext cx="4869656" cy="1276350"/>
      </dsp:txXfrm>
    </dsp:sp>
    <dsp:sp modelId="{4E82C9B1-D9EB-4B50-AB58-2AEDEADE40ED}">
      <dsp:nvSpPr>
        <dsp:cNvPr id="0" name=""/>
        <dsp:cNvSpPr/>
      </dsp:nvSpPr>
      <dsp:spPr>
        <a:xfrm>
          <a:off x="0" y="2552700"/>
          <a:ext cx="4869656"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A23F4D-AE9C-4B37-9F13-93F07E7EEE83}">
      <dsp:nvSpPr>
        <dsp:cNvPr id="0" name=""/>
        <dsp:cNvSpPr/>
      </dsp:nvSpPr>
      <dsp:spPr>
        <a:xfrm>
          <a:off x="0" y="2552700"/>
          <a:ext cx="4869656"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The data tells the team how the target student is different from his peers and what level of prompting is necessary to bring him success in the classroom.</a:t>
          </a:r>
        </a:p>
      </dsp:txBody>
      <dsp:txXfrm>
        <a:off x="0" y="2552700"/>
        <a:ext cx="4869656" cy="1276350"/>
      </dsp:txXfrm>
    </dsp:sp>
    <dsp:sp modelId="{624413EA-6410-44D1-BB6F-F1C911550C49}">
      <dsp:nvSpPr>
        <dsp:cNvPr id="0" name=""/>
        <dsp:cNvSpPr/>
      </dsp:nvSpPr>
      <dsp:spPr>
        <a:xfrm>
          <a:off x="0" y="3829050"/>
          <a:ext cx="4869656"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345AC-6E92-435A-A331-B054C145B801}">
      <dsp:nvSpPr>
        <dsp:cNvPr id="0" name=""/>
        <dsp:cNvSpPr/>
      </dsp:nvSpPr>
      <dsp:spPr>
        <a:xfrm>
          <a:off x="0" y="3829050"/>
          <a:ext cx="4869656"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When you add the number of “4’s” at the bottom out of the number of observations, you can determine the level of independence demonstrated in the classroom.</a:t>
          </a:r>
        </a:p>
      </dsp:txBody>
      <dsp:txXfrm>
        <a:off x="0" y="3829050"/>
        <a:ext cx="4869656" cy="12763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55259-627B-4161-BB22-634104A96DCD}">
      <dsp:nvSpPr>
        <dsp:cNvPr id="0" name=""/>
        <dsp:cNvSpPr/>
      </dsp:nvSpPr>
      <dsp:spPr>
        <a:xfrm>
          <a:off x="0" y="156112"/>
          <a:ext cx="4869656" cy="64759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Complete</a:t>
          </a:r>
        </a:p>
      </dsp:txBody>
      <dsp:txXfrm>
        <a:off x="31613" y="187725"/>
        <a:ext cx="4806430" cy="584369"/>
      </dsp:txXfrm>
    </dsp:sp>
    <dsp:sp modelId="{6DF4D48E-25AD-4DBF-9B78-2B251B6C0BC7}">
      <dsp:nvSpPr>
        <dsp:cNvPr id="0" name=""/>
        <dsp:cNvSpPr/>
      </dsp:nvSpPr>
      <dsp:spPr>
        <a:xfrm>
          <a:off x="0" y="803707"/>
          <a:ext cx="4869656" cy="950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612"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a:t>Teachers &amp; school teams can complete a Request for Assistance form to refer a student for a Practical FBA</a:t>
          </a:r>
        </a:p>
      </dsp:txBody>
      <dsp:txXfrm>
        <a:off x="0" y="803707"/>
        <a:ext cx="4869656" cy="950130"/>
      </dsp:txXfrm>
    </dsp:sp>
    <dsp:sp modelId="{3B67B304-B4FF-4B28-A3F9-7E8FF857F0DA}">
      <dsp:nvSpPr>
        <dsp:cNvPr id="0" name=""/>
        <dsp:cNvSpPr/>
      </dsp:nvSpPr>
      <dsp:spPr>
        <a:xfrm>
          <a:off x="0" y="1753837"/>
          <a:ext cx="4869656" cy="64759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Talk</a:t>
          </a:r>
        </a:p>
      </dsp:txBody>
      <dsp:txXfrm>
        <a:off x="31613" y="1785450"/>
        <a:ext cx="4806430" cy="584369"/>
      </dsp:txXfrm>
    </dsp:sp>
    <dsp:sp modelId="{01863597-08F1-40B9-BBD6-124340F4AEC3}">
      <dsp:nvSpPr>
        <dsp:cNvPr id="0" name=""/>
        <dsp:cNvSpPr/>
      </dsp:nvSpPr>
      <dsp:spPr>
        <a:xfrm>
          <a:off x="0" y="2401432"/>
          <a:ext cx="4869656" cy="950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612"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a:t>Talk to school on obtaining parent permission to conduct a Practical FBA with a student</a:t>
          </a:r>
        </a:p>
      </dsp:txBody>
      <dsp:txXfrm>
        <a:off x="0" y="2401432"/>
        <a:ext cx="4869656" cy="950130"/>
      </dsp:txXfrm>
    </dsp:sp>
    <dsp:sp modelId="{049B1A89-A72B-46EC-9180-89C1A52011AB}">
      <dsp:nvSpPr>
        <dsp:cNvPr id="0" name=""/>
        <dsp:cNvSpPr/>
      </dsp:nvSpPr>
      <dsp:spPr>
        <a:xfrm>
          <a:off x="0" y="3351562"/>
          <a:ext cx="4869656" cy="64759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Request</a:t>
          </a:r>
        </a:p>
      </dsp:txBody>
      <dsp:txXfrm>
        <a:off x="31613" y="3383175"/>
        <a:ext cx="4806430" cy="584369"/>
      </dsp:txXfrm>
    </dsp:sp>
    <dsp:sp modelId="{8EA027AE-2179-40C5-B6C1-861A8ACA84F0}">
      <dsp:nvSpPr>
        <dsp:cNvPr id="0" name=""/>
        <dsp:cNvSpPr/>
      </dsp:nvSpPr>
      <dsp:spPr>
        <a:xfrm>
          <a:off x="0" y="3999157"/>
          <a:ext cx="4869656" cy="950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612"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a:t>Request for Assistance should give a broad picture of the student and their behaviors</a:t>
          </a:r>
        </a:p>
      </dsp:txBody>
      <dsp:txXfrm>
        <a:off x="0" y="3999157"/>
        <a:ext cx="4869656" cy="9501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BF7637-290D-4F5A-9223-5641E22A0CA1}">
      <dsp:nvSpPr>
        <dsp:cNvPr id="0" name=""/>
        <dsp:cNvSpPr/>
      </dsp:nvSpPr>
      <dsp:spPr>
        <a:xfrm>
          <a:off x="2875889" y="1994767"/>
          <a:ext cx="630381" cy="91440"/>
        </a:xfrm>
        <a:custGeom>
          <a:avLst/>
          <a:gdLst/>
          <a:ahLst/>
          <a:cxnLst/>
          <a:rect l="0" t="0" r="0" b="0"/>
          <a:pathLst>
            <a:path>
              <a:moveTo>
                <a:pt x="0" y="45720"/>
              </a:moveTo>
              <a:lnTo>
                <a:pt x="630381"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74555" y="2037178"/>
        <a:ext cx="33049" cy="6616"/>
      </dsp:txXfrm>
    </dsp:sp>
    <dsp:sp modelId="{3089DF59-DD34-423D-8799-131C98F0429E}">
      <dsp:nvSpPr>
        <dsp:cNvPr id="0" name=""/>
        <dsp:cNvSpPr/>
      </dsp:nvSpPr>
      <dsp:spPr>
        <a:xfrm>
          <a:off x="3855" y="1178336"/>
          <a:ext cx="2873833" cy="172430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820" tIns="147816" rIns="140820" bIns="147816" numCol="1" spcCol="1270" anchor="ctr" anchorCtr="0">
          <a:noAutofit/>
        </a:bodyPr>
        <a:lstStyle/>
        <a:p>
          <a:pPr marL="0" lvl="0" indent="0" algn="ctr" defTabSz="1066800">
            <a:lnSpc>
              <a:spcPct val="90000"/>
            </a:lnSpc>
            <a:spcBef>
              <a:spcPct val="0"/>
            </a:spcBef>
            <a:spcAft>
              <a:spcPct val="35000"/>
            </a:spcAft>
            <a:buNone/>
          </a:pPr>
          <a:r>
            <a:rPr lang="en-US" sz="2400" b="1" kern="1200" dirty="0"/>
            <a:t>Step #2: Collecting, comparing and analyzing information.</a:t>
          </a:r>
          <a:endParaRPr lang="en-US" sz="2400" kern="1200" dirty="0"/>
        </a:p>
      </dsp:txBody>
      <dsp:txXfrm>
        <a:off x="3855" y="1178336"/>
        <a:ext cx="2873833" cy="1724300"/>
      </dsp:txXfrm>
    </dsp:sp>
    <dsp:sp modelId="{F93A83FF-B433-45AB-A5EC-3E1702926F5B}">
      <dsp:nvSpPr>
        <dsp:cNvPr id="0" name=""/>
        <dsp:cNvSpPr/>
      </dsp:nvSpPr>
      <dsp:spPr>
        <a:xfrm>
          <a:off x="3538671" y="42376"/>
          <a:ext cx="4344173" cy="3996221"/>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820" tIns="147816" rIns="140820" bIns="147816" numCol="1" spcCol="1270" anchor="ctr" anchorCtr="0">
          <a:noAutofit/>
        </a:bodyPr>
        <a:lstStyle/>
        <a:p>
          <a:pPr marL="0" lvl="0" indent="0" algn="ctr" defTabSz="800100">
            <a:lnSpc>
              <a:spcPct val="90000"/>
            </a:lnSpc>
            <a:spcBef>
              <a:spcPct val="0"/>
            </a:spcBef>
            <a:spcAft>
              <a:spcPct val="35000"/>
            </a:spcAft>
            <a:buNone/>
          </a:pPr>
          <a:endParaRPr lang="en-US" sz="1800" kern="1200" dirty="0"/>
        </a:p>
        <a:p>
          <a:pPr marL="0" lvl="0" indent="0" algn="ctr" defTabSz="800100">
            <a:lnSpc>
              <a:spcPct val="90000"/>
            </a:lnSpc>
            <a:spcBef>
              <a:spcPct val="0"/>
            </a:spcBef>
            <a:spcAft>
              <a:spcPct val="35000"/>
            </a:spcAft>
            <a:buNone/>
          </a:pPr>
          <a:r>
            <a:rPr lang="en-US" sz="1800" kern="1200" dirty="0"/>
            <a:t>Team members work to pull together information from the student records, interviews and questionnaires. Their goal is to answer questions like:</a:t>
          </a:r>
          <a:br>
            <a:rPr lang="en-US" sz="1800" kern="1200" dirty="0"/>
          </a:br>
          <a:r>
            <a:rPr lang="en-US" sz="1800" kern="1200" dirty="0"/>
            <a:t>Where is this behavior happening?</a:t>
          </a:r>
          <a:br>
            <a:rPr lang="en-US" sz="1800" kern="1200" dirty="0"/>
          </a:br>
          <a:r>
            <a:rPr lang="en-US" sz="1800" kern="1200" dirty="0"/>
            <a:t>Where is it not happening?</a:t>
          </a:r>
          <a:br>
            <a:rPr lang="en-US" sz="1800" kern="1200" dirty="0"/>
          </a:br>
          <a:r>
            <a:rPr lang="en-US" sz="1800" kern="1200" dirty="0"/>
            <a:t>How often is the behavior occurring?</a:t>
          </a:r>
          <a:br>
            <a:rPr lang="en-US" sz="1800" kern="1200" dirty="0"/>
          </a:br>
          <a:r>
            <a:rPr lang="en-US" sz="1800" kern="1200" dirty="0"/>
            <a:t>Who is around when it occurs?</a:t>
          </a:r>
          <a:br>
            <a:rPr lang="en-US" sz="1800" kern="1200" dirty="0"/>
          </a:br>
          <a:r>
            <a:rPr lang="en-US" sz="1800" kern="1200" dirty="0"/>
            <a:t>What tends to happen right before and right after the behavior?</a:t>
          </a:r>
          <a:br>
            <a:rPr lang="en-US" sz="1800" kern="1200" dirty="0"/>
          </a:br>
          <a:r>
            <a:rPr lang="en-US" sz="1800" kern="1200" dirty="0"/>
            <a:t>What is a more acceptable behavior that can be used as a replacement?</a:t>
          </a:r>
        </a:p>
      </dsp:txBody>
      <dsp:txXfrm>
        <a:off x="3538671" y="42376"/>
        <a:ext cx="4344173" cy="399622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42A870-EB88-49FB-BF49-446A2A881C85}">
      <dsp:nvSpPr>
        <dsp:cNvPr id="0" name=""/>
        <dsp:cNvSpPr/>
      </dsp:nvSpPr>
      <dsp:spPr>
        <a:xfrm>
          <a:off x="0" y="617969"/>
          <a:ext cx="4869656" cy="88744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dirty="0"/>
            <a:t>Physiological</a:t>
          </a:r>
        </a:p>
      </dsp:txBody>
      <dsp:txXfrm>
        <a:off x="43321" y="661290"/>
        <a:ext cx="4783014" cy="800803"/>
      </dsp:txXfrm>
    </dsp:sp>
    <dsp:sp modelId="{2B7DF63B-D572-4A85-9952-015EC59F8B00}">
      <dsp:nvSpPr>
        <dsp:cNvPr id="0" name=""/>
        <dsp:cNvSpPr/>
      </dsp:nvSpPr>
      <dsp:spPr>
        <a:xfrm>
          <a:off x="0" y="1611974"/>
          <a:ext cx="4869656" cy="88744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a:t>Environmental</a:t>
          </a:r>
        </a:p>
      </dsp:txBody>
      <dsp:txXfrm>
        <a:off x="43321" y="1655295"/>
        <a:ext cx="4783014" cy="800803"/>
      </dsp:txXfrm>
    </dsp:sp>
    <dsp:sp modelId="{4F9AC763-BE58-4C14-AA42-5F7CF132076F}">
      <dsp:nvSpPr>
        <dsp:cNvPr id="0" name=""/>
        <dsp:cNvSpPr/>
      </dsp:nvSpPr>
      <dsp:spPr>
        <a:xfrm>
          <a:off x="0" y="2605980"/>
          <a:ext cx="4869656" cy="88744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a:t>Curricular Expectations</a:t>
          </a:r>
        </a:p>
      </dsp:txBody>
      <dsp:txXfrm>
        <a:off x="43321" y="2649301"/>
        <a:ext cx="4783014" cy="800803"/>
      </dsp:txXfrm>
    </dsp:sp>
    <dsp:sp modelId="{9009D41E-1685-412D-BEF5-697779AB168A}">
      <dsp:nvSpPr>
        <dsp:cNvPr id="0" name=""/>
        <dsp:cNvSpPr/>
      </dsp:nvSpPr>
      <dsp:spPr>
        <a:xfrm>
          <a:off x="0" y="3599985"/>
          <a:ext cx="4869656" cy="88744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a:t>Social</a:t>
          </a:r>
        </a:p>
      </dsp:txBody>
      <dsp:txXfrm>
        <a:off x="43321" y="3643306"/>
        <a:ext cx="4783014" cy="80080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7343C-F633-4DAD-B6CA-B08C3F6DF999}">
      <dsp:nvSpPr>
        <dsp:cNvPr id="0" name=""/>
        <dsp:cNvSpPr/>
      </dsp:nvSpPr>
      <dsp:spPr>
        <a:xfrm>
          <a:off x="0" y="13709"/>
          <a:ext cx="4869656" cy="16485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Students often want to appear as normal as their typical peers</a:t>
          </a:r>
        </a:p>
      </dsp:txBody>
      <dsp:txXfrm>
        <a:off x="80473" y="94182"/>
        <a:ext cx="4708710" cy="1487554"/>
      </dsp:txXfrm>
    </dsp:sp>
    <dsp:sp modelId="{C969DDE8-4B28-4919-9491-8C59AA412308}">
      <dsp:nvSpPr>
        <dsp:cNvPr id="0" name=""/>
        <dsp:cNvSpPr/>
      </dsp:nvSpPr>
      <dsp:spPr>
        <a:xfrm>
          <a:off x="0" y="1728449"/>
          <a:ext cx="4869656" cy="16485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Highlighting their weaknesses by exposing their delays can provoke a behavioral reaction</a:t>
          </a:r>
        </a:p>
      </dsp:txBody>
      <dsp:txXfrm>
        <a:off x="80473" y="1808922"/>
        <a:ext cx="4708710" cy="1487554"/>
      </dsp:txXfrm>
    </dsp:sp>
    <dsp:sp modelId="{E395CFDD-9565-4501-9EC2-8D26A8FC2872}">
      <dsp:nvSpPr>
        <dsp:cNvPr id="0" name=""/>
        <dsp:cNvSpPr/>
      </dsp:nvSpPr>
      <dsp:spPr>
        <a:xfrm>
          <a:off x="0" y="3443190"/>
          <a:ext cx="4869656" cy="16485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Curricular adaptations allow the student with FXS to participate without feeling stressed by unrealistic expectations</a:t>
          </a:r>
        </a:p>
      </dsp:txBody>
      <dsp:txXfrm>
        <a:off x="80473" y="3523663"/>
        <a:ext cx="4708710" cy="148755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5A309-056E-4397-A107-A2273257A0FB}">
      <dsp:nvSpPr>
        <dsp:cNvPr id="0" name=""/>
        <dsp:cNvSpPr/>
      </dsp:nvSpPr>
      <dsp:spPr>
        <a:xfrm>
          <a:off x="0" y="623"/>
          <a:ext cx="4869656"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DB35F4-9B22-4662-A329-797B0A4498F7}">
      <dsp:nvSpPr>
        <dsp:cNvPr id="0" name=""/>
        <dsp:cNvSpPr/>
      </dsp:nvSpPr>
      <dsp:spPr>
        <a:xfrm>
          <a:off x="0" y="623"/>
          <a:ext cx="4869656"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Latency in getting started- strategy to get him started</a:t>
          </a:r>
        </a:p>
      </dsp:txBody>
      <dsp:txXfrm>
        <a:off x="0" y="623"/>
        <a:ext cx="4869656" cy="729164"/>
      </dsp:txXfrm>
    </dsp:sp>
    <dsp:sp modelId="{203FF83A-2D27-46FD-8F9C-E940132D873B}">
      <dsp:nvSpPr>
        <dsp:cNvPr id="0" name=""/>
        <dsp:cNvSpPr/>
      </dsp:nvSpPr>
      <dsp:spPr>
        <a:xfrm>
          <a:off x="0" y="729788"/>
          <a:ext cx="4869656"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1941BE-35D4-4EDA-AC4E-4A8A2396DC94}">
      <dsp:nvSpPr>
        <dsp:cNvPr id="0" name=""/>
        <dsp:cNvSpPr/>
      </dsp:nvSpPr>
      <dsp:spPr>
        <a:xfrm>
          <a:off x="0" y="729788"/>
          <a:ext cx="4869656"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Antecedent strategy to encourage him to make a choice </a:t>
          </a:r>
        </a:p>
      </dsp:txBody>
      <dsp:txXfrm>
        <a:off x="0" y="729788"/>
        <a:ext cx="4869656" cy="729164"/>
      </dsp:txXfrm>
    </dsp:sp>
    <dsp:sp modelId="{8F035878-1BC5-436A-A5E6-8DC91417681F}">
      <dsp:nvSpPr>
        <dsp:cNvPr id="0" name=""/>
        <dsp:cNvSpPr/>
      </dsp:nvSpPr>
      <dsp:spPr>
        <a:xfrm>
          <a:off x="0" y="1458952"/>
          <a:ext cx="4869656"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537B7A-B894-4AF5-B0FA-F68B7AAC834E}">
      <dsp:nvSpPr>
        <dsp:cNvPr id="0" name=""/>
        <dsp:cNvSpPr/>
      </dsp:nvSpPr>
      <dsp:spPr>
        <a:xfrm>
          <a:off x="0" y="1458952"/>
          <a:ext cx="4869656"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What does regarding choices when she is asking for #3?</a:t>
          </a:r>
        </a:p>
      </dsp:txBody>
      <dsp:txXfrm>
        <a:off x="0" y="1458952"/>
        <a:ext cx="4869656" cy="729164"/>
      </dsp:txXfrm>
    </dsp:sp>
    <dsp:sp modelId="{2338AA33-B675-4CB6-9552-F05131AB535C}">
      <dsp:nvSpPr>
        <dsp:cNvPr id="0" name=""/>
        <dsp:cNvSpPr/>
      </dsp:nvSpPr>
      <dsp:spPr>
        <a:xfrm>
          <a:off x="0" y="2188117"/>
          <a:ext cx="4869656"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A9B36C-7D97-4635-BAAB-742337655AFC}">
      <dsp:nvSpPr>
        <dsp:cNvPr id="0" name=""/>
        <dsp:cNvSpPr/>
      </dsp:nvSpPr>
      <dsp:spPr>
        <a:xfrm>
          <a:off x="0" y="2188117"/>
          <a:ext cx="4869656"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Voice and volume variation – does he like it?</a:t>
          </a:r>
        </a:p>
      </dsp:txBody>
      <dsp:txXfrm>
        <a:off x="0" y="2188117"/>
        <a:ext cx="4869656" cy="729164"/>
      </dsp:txXfrm>
    </dsp:sp>
    <dsp:sp modelId="{BB532C0C-7DA8-4A6A-87A5-19484D3640BB}">
      <dsp:nvSpPr>
        <dsp:cNvPr id="0" name=""/>
        <dsp:cNvSpPr/>
      </dsp:nvSpPr>
      <dsp:spPr>
        <a:xfrm>
          <a:off x="0" y="2917282"/>
          <a:ext cx="4869656"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FAD647-D391-4172-9FF9-BEB84889B1E6}">
      <dsp:nvSpPr>
        <dsp:cNvPr id="0" name=""/>
        <dsp:cNvSpPr/>
      </dsp:nvSpPr>
      <dsp:spPr>
        <a:xfrm>
          <a:off x="0" y="2917282"/>
          <a:ext cx="4869656"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What is antecedent for SIB?</a:t>
          </a:r>
        </a:p>
      </dsp:txBody>
      <dsp:txXfrm>
        <a:off x="0" y="2917282"/>
        <a:ext cx="4869656" cy="729164"/>
      </dsp:txXfrm>
    </dsp:sp>
    <dsp:sp modelId="{65A029E9-D6AA-4EB0-9264-17679E3E7B47}">
      <dsp:nvSpPr>
        <dsp:cNvPr id="0" name=""/>
        <dsp:cNvSpPr/>
      </dsp:nvSpPr>
      <dsp:spPr>
        <a:xfrm>
          <a:off x="0" y="3646447"/>
          <a:ext cx="4869656"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809CD5-7F49-4388-A6D9-DA05B4F7B927}">
      <dsp:nvSpPr>
        <dsp:cNvPr id="0" name=""/>
        <dsp:cNvSpPr/>
      </dsp:nvSpPr>
      <dsp:spPr>
        <a:xfrm>
          <a:off x="0" y="3646447"/>
          <a:ext cx="4869656"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What antecedent strategy did she use right before asking him to place #6 on the second strip? Physical prompt</a:t>
          </a:r>
        </a:p>
      </dsp:txBody>
      <dsp:txXfrm>
        <a:off x="0" y="3646447"/>
        <a:ext cx="4869656" cy="729164"/>
      </dsp:txXfrm>
    </dsp:sp>
    <dsp:sp modelId="{85660A01-AAE1-4111-BCF8-1979C62EC538}">
      <dsp:nvSpPr>
        <dsp:cNvPr id="0" name=""/>
        <dsp:cNvSpPr/>
      </dsp:nvSpPr>
      <dsp:spPr>
        <a:xfrm>
          <a:off x="0" y="4375611"/>
          <a:ext cx="4869656"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580307-8873-46B9-9957-874080A5767D}">
      <dsp:nvSpPr>
        <dsp:cNvPr id="0" name=""/>
        <dsp:cNvSpPr/>
      </dsp:nvSpPr>
      <dsp:spPr>
        <a:xfrm>
          <a:off x="0" y="4375611"/>
          <a:ext cx="4869656"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Working for bubbles paired with social praise</a:t>
          </a:r>
        </a:p>
      </dsp:txBody>
      <dsp:txXfrm>
        <a:off x="0" y="4375611"/>
        <a:ext cx="4869656" cy="72916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45" cy="464205"/>
          </a:xfrm>
          <a:prstGeom prst="rect">
            <a:avLst/>
          </a:prstGeom>
        </p:spPr>
        <p:txBody>
          <a:bodyPr vert="horz" lIns="93172" tIns="46586" rIns="93172" bIns="46586" rtlCol="0"/>
          <a:lstStyle>
            <a:lvl1pPr algn="l">
              <a:defRPr sz="1300">
                <a:latin typeface="Arial" charset="0"/>
              </a:defRPr>
            </a:lvl1pPr>
          </a:lstStyle>
          <a:p>
            <a:pPr>
              <a:defRPr/>
            </a:pPr>
            <a:endParaRPr lang="en-US"/>
          </a:p>
        </p:txBody>
      </p:sp>
      <p:sp>
        <p:nvSpPr>
          <p:cNvPr id="3" name="Date Placeholder 2"/>
          <p:cNvSpPr>
            <a:spLocks noGrp="1"/>
          </p:cNvSpPr>
          <p:nvPr>
            <p:ph type="dt" sz="quarter" idx="1"/>
          </p:nvPr>
        </p:nvSpPr>
        <p:spPr>
          <a:xfrm>
            <a:off x="3970734" y="1"/>
            <a:ext cx="3038145" cy="464205"/>
          </a:xfrm>
          <a:prstGeom prst="rect">
            <a:avLst/>
          </a:prstGeom>
        </p:spPr>
        <p:txBody>
          <a:bodyPr vert="horz" lIns="93172" tIns="46586" rIns="93172" bIns="46586" rtlCol="0"/>
          <a:lstStyle>
            <a:lvl1pPr algn="r">
              <a:defRPr sz="1300">
                <a:latin typeface="Arial" charset="0"/>
              </a:defRPr>
            </a:lvl1pPr>
          </a:lstStyle>
          <a:p>
            <a:pPr>
              <a:defRPr/>
            </a:pPr>
            <a:fld id="{56654278-90F3-4286-8290-3F5F55A067B5}" type="datetimeFigureOut">
              <a:rPr lang="en-US"/>
              <a:pPr>
                <a:defRPr/>
              </a:pPr>
              <a:t>4/10/2019</a:t>
            </a:fld>
            <a:endParaRPr lang="en-US"/>
          </a:p>
        </p:txBody>
      </p:sp>
      <p:sp>
        <p:nvSpPr>
          <p:cNvPr id="4" name="Footer Placeholder 3"/>
          <p:cNvSpPr>
            <a:spLocks noGrp="1"/>
          </p:cNvSpPr>
          <p:nvPr>
            <p:ph type="ftr" sz="quarter" idx="2"/>
          </p:nvPr>
        </p:nvSpPr>
        <p:spPr>
          <a:xfrm>
            <a:off x="0" y="8830659"/>
            <a:ext cx="3038145" cy="464205"/>
          </a:xfrm>
          <a:prstGeom prst="rect">
            <a:avLst/>
          </a:prstGeom>
        </p:spPr>
        <p:txBody>
          <a:bodyPr vert="horz" lIns="93172" tIns="46586" rIns="93172" bIns="46586" rtlCol="0" anchor="b"/>
          <a:lstStyle>
            <a:lvl1pPr algn="l">
              <a:defRPr sz="1300">
                <a:latin typeface="Arial" charset="0"/>
              </a:defRPr>
            </a:lvl1pPr>
          </a:lstStyle>
          <a:p>
            <a:pPr>
              <a:defRPr/>
            </a:pPr>
            <a:endParaRPr lang="en-US"/>
          </a:p>
        </p:txBody>
      </p:sp>
      <p:sp>
        <p:nvSpPr>
          <p:cNvPr id="5" name="Slide Number Placeholder 4"/>
          <p:cNvSpPr>
            <a:spLocks noGrp="1"/>
          </p:cNvSpPr>
          <p:nvPr>
            <p:ph type="sldNum" sz="quarter" idx="3"/>
          </p:nvPr>
        </p:nvSpPr>
        <p:spPr>
          <a:xfrm>
            <a:off x="3970734" y="8830659"/>
            <a:ext cx="3038145" cy="464205"/>
          </a:xfrm>
          <a:prstGeom prst="rect">
            <a:avLst/>
          </a:prstGeom>
        </p:spPr>
        <p:txBody>
          <a:bodyPr vert="horz" lIns="93172" tIns="46586" rIns="93172" bIns="46586" rtlCol="0" anchor="b"/>
          <a:lstStyle>
            <a:lvl1pPr algn="r">
              <a:defRPr sz="1300">
                <a:latin typeface="Arial" charset="0"/>
              </a:defRPr>
            </a:lvl1pPr>
          </a:lstStyle>
          <a:p>
            <a:pPr>
              <a:defRPr/>
            </a:pPr>
            <a:fld id="{5A0BEDE5-9E58-471C-949D-8CD5BFB18FE5}" type="slidenum">
              <a:rPr lang="en-US"/>
              <a:pPr>
                <a:defRPr/>
              </a:pPr>
              <a:t>‹#›</a:t>
            </a:fld>
            <a:endParaRPr lang="en-US"/>
          </a:p>
        </p:txBody>
      </p:sp>
    </p:spTree>
    <p:extLst>
      <p:ext uri="{BB962C8B-B14F-4D97-AF65-F5344CB8AC3E}">
        <p14:creationId xmlns:p14="http://schemas.microsoft.com/office/powerpoint/2010/main" val="1367518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45" cy="464205"/>
          </a:xfrm>
          <a:prstGeom prst="rect">
            <a:avLst/>
          </a:prstGeom>
        </p:spPr>
        <p:txBody>
          <a:bodyPr vert="horz" lIns="93172" tIns="46586" rIns="93172" bIns="46586" rtlCol="0"/>
          <a:lstStyle>
            <a:lvl1pPr algn="l">
              <a:defRPr sz="1300">
                <a:latin typeface="Arial" charset="0"/>
              </a:defRPr>
            </a:lvl1pPr>
          </a:lstStyle>
          <a:p>
            <a:pPr>
              <a:defRPr/>
            </a:pPr>
            <a:endParaRPr lang="en-US"/>
          </a:p>
        </p:txBody>
      </p:sp>
      <p:sp>
        <p:nvSpPr>
          <p:cNvPr id="3" name="Date Placeholder 2"/>
          <p:cNvSpPr>
            <a:spLocks noGrp="1"/>
          </p:cNvSpPr>
          <p:nvPr>
            <p:ph type="dt" idx="1"/>
          </p:nvPr>
        </p:nvSpPr>
        <p:spPr>
          <a:xfrm>
            <a:off x="3970734" y="1"/>
            <a:ext cx="3038145" cy="464205"/>
          </a:xfrm>
          <a:prstGeom prst="rect">
            <a:avLst/>
          </a:prstGeom>
        </p:spPr>
        <p:txBody>
          <a:bodyPr vert="horz" lIns="93172" tIns="46586" rIns="93172" bIns="46586" rtlCol="0"/>
          <a:lstStyle>
            <a:lvl1pPr algn="r">
              <a:defRPr sz="1300">
                <a:latin typeface="Arial" charset="0"/>
              </a:defRPr>
            </a:lvl1pPr>
          </a:lstStyle>
          <a:p>
            <a:pPr>
              <a:defRPr/>
            </a:pPr>
            <a:fld id="{E0E8DBC0-BCF0-4F91-A229-929BFAE09E11}" type="datetimeFigureOut">
              <a:rPr lang="en-US"/>
              <a:pPr>
                <a:defRPr/>
              </a:pPr>
              <a:t>4/10/2019</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pPr lvl="0"/>
            <a:endParaRPr lang="en-US" noProof="0"/>
          </a:p>
        </p:txBody>
      </p:sp>
      <p:sp>
        <p:nvSpPr>
          <p:cNvPr id="5" name="Notes Placeholder 4"/>
          <p:cNvSpPr>
            <a:spLocks noGrp="1"/>
          </p:cNvSpPr>
          <p:nvPr>
            <p:ph type="body" sz="quarter" idx="3"/>
          </p:nvPr>
        </p:nvSpPr>
        <p:spPr>
          <a:xfrm>
            <a:off x="701345" y="4416099"/>
            <a:ext cx="5607711" cy="4182457"/>
          </a:xfrm>
          <a:prstGeom prst="rect">
            <a:avLst/>
          </a:prstGeom>
        </p:spPr>
        <p:txBody>
          <a:bodyPr vert="horz" lIns="93172" tIns="46586" rIns="93172" bIns="4658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30659"/>
            <a:ext cx="3038145" cy="464205"/>
          </a:xfrm>
          <a:prstGeom prst="rect">
            <a:avLst/>
          </a:prstGeom>
        </p:spPr>
        <p:txBody>
          <a:bodyPr vert="horz" lIns="93172" tIns="46586" rIns="93172" bIns="46586" rtlCol="0" anchor="b"/>
          <a:lstStyle>
            <a:lvl1pPr algn="l">
              <a:defRPr sz="1300">
                <a:latin typeface="Arial" charset="0"/>
              </a:defRPr>
            </a:lvl1pPr>
          </a:lstStyle>
          <a:p>
            <a:pPr>
              <a:defRPr/>
            </a:pPr>
            <a:endParaRPr lang="en-US"/>
          </a:p>
        </p:txBody>
      </p:sp>
      <p:sp>
        <p:nvSpPr>
          <p:cNvPr id="7" name="Slide Number Placeholder 6"/>
          <p:cNvSpPr>
            <a:spLocks noGrp="1"/>
          </p:cNvSpPr>
          <p:nvPr>
            <p:ph type="sldNum" sz="quarter" idx="5"/>
          </p:nvPr>
        </p:nvSpPr>
        <p:spPr>
          <a:xfrm>
            <a:off x="3970734" y="8830659"/>
            <a:ext cx="3038145" cy="464205"/>
          </a:xfrm>
          <a:prstGeom prst="rect">
            <a:avLst/>
          </a:prstGeom>
        </p:spPr>
        <p:txBody>
          <a:bodyPr vert="horz" lIns="93172" tIns="46586" rIns="93172" bIns="46586" rtlCol="0" anchor="b"/>
          <a:lstStyle>
            <a:lvl1pPr algn="r">
              <a:defRPr sz="1300">
                <a:latin typeface="Arial" charset="0"/>
              </a:defRPr>
            </a:lvl1pPr>
          </a:lstStyle>
          <a:p>
            <a:pPr>
              <a:defRPr/>
            </a:pPr>
            <a:fld id="{EE11ED04-0F9C-4530-988D-A83D43632CEB}" type="slidenum">
              <a:rPr lang="en-US"/>
              <a:pPr>
                <a:defRPr/>
              </a:pPr>
              <a:t>‹#›</a:t>
            </a:fld>
            <a:endParaRPr lang="en-US"/>
          </a:p>
        </p:txBody>
      </p:sp>
    </p:spTree>
    <p:extLst>
      <p:ext uri="{BB962C8B-B14F-4D97-AF65-F5344CB8AC3E}">
        <p14:creationId xmlns:p14="http://schemas.microsoft.com/office/powerpoint/2010/main" val="29848989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a:extLst>
              <a:ext uri="{FF2B5EF4-FFF2-40B4-BE49-F238E27FC236}">
                <a16:creationId xmlns:a16="http://schemas.microsoft.com/office/drawing/2014/main" id="{A9473A85-CD95-4E15-A625-D574B6BD85F7}"/>
              </a:ext>
            </a:extLst>
          </p:cNvPr>
          <p:cNvSpPr>
            <a:spLocks noGrp="1" noChangeArrowheads="1"/>
          </p:cNvSpPr>
          <p:nvPr>
            <p:ph type="sldNum" sz="quarter" idx="5"/>
          </p:nvPr>
        </p:nvSpPr>
        <p:spPr>
          <a:noFill/>
        </p:spPr>
        <p:txBody>
          <a:bodyPr/>
          <a:lstStyle>
            <a:lvl1pPr>
              <a:defRPr sz="2300">
                <a:solidFill>
                  <a:schemeClr val="tx1"/>
                </a:solidFill>
                <a:latin typeface="Arial" panose="020B0604020202020204" pitchFamily="34" charset="0"/>
              </a:defRPr>
            </a:lvl1pPr>
            <a:lvl2pPr marL="716130" indent="-275434">
              <a:defRPr sz="2300">
                <a:solidFill>
                  <a:schemeClr val="tx1"/>
                </a:solidFill>
                <a:latin typeface="Arial" panose="020B0604020202020204" pitchFamily="34" charset="0"/>
              </a:defRPr>
            </a:lvl2pPr>
            <a:lvl3pPr marL="1101738" indent="-220348">
              <a:defRPr sz="2300">
                <a:solidFill>
                  <a:schemeClr val="tx1"/>
                </a:solidFill>
                <a:latin typeface="Arial" panose="020B0604020202020204" pitchFamily="34" charset="0"/>
              </a:defRPr>
            </a:lvl3pPr>
            <a:lvl4pPr marL="1542433" indent="-220348">
              <a:defRPr sz="2300">
                <a:solidFill>
                  <a:schemeClr val="tx1"/>
                </a:solidFill>
                <a:latin typeface="Arial" panose="020B0604020202020204" pitchFamily="34" charset="0"/>
              </a:defRPr>
            </a:lvl4pPr>
            <a:lvl5pPr marL="1983128" indent="-220348">
              <a:defRPr sz="2300">
                <a:solidFill>
                  <a:schemeClr val="tx1"/>
                </a:solidFill>
                <a:latin typeface="Arial" panose="020B0604020202020204" pitchFamily="34" charset="0"/>
              </a:defRPr>
            </a:lvl5pPr>
            <a:lvl6pPr marL="2423823" indent="-220348" eaLnBrk="0" fontAlgn="base" hangingPunct="0">
              <a:spcBef>
                <a:spcPct val="0"/>
              </a:spcBef>
              <a:spcAft>
                <a:spcPct val="0"/>
              </a:spcAft>
              <a:defRPr sz="2300">
                <a:solidFill>
                  <a:schemeClr val="tx1"/>
                </a:solidFill>
                <a:latin typeface="Arial" panose="020B0604020202020204" pitchFamily="34" charset="0"/>
              </a:defRPr>
            </a:lvl6pPr>
            <a:lvl7pPr marL="2864518" indent="-220348" eaLnBrk="0" fontAlgn="base" hangingPunct="0">
              <a:spcBef>
                <a:spcPct val="0"/>
              </a:spcBef>
              <a:spcAft>
                <a:spcPct val="0"/>
              </a:spcAft>
              <a:defRPr sz="2300">
                <a:solidFill>
                  <a:schemeClr val="tx1"/>
                </a:solidFill>
                <a:latin typeface="Arial" panose="020B0604020202020204" pitchFamily="34" charset="0"/>
              </a:defRPr>
            </a:lvl7pPr>
            <a:lvl8pPr marL="3305213" indent="-220348" eaLnBrk="0" fontAlgn="base" hangingPunct="0">
              <a:spcBef>
                <a:spcPct val="0"/>
              </a:spcBef>
              <a:spcAft>
                <a:spcPct val="0"/>
              </a:spcAft>
              <a:defRPr sz="2300">
                <a:solidFill>
                  <a:schemeClr val="tx1"/>
                </a:solidFill>
                <a:latin typeface="Arial" panose="020B0604020202020204" pitchFamily="34" charset="0"/>
              </a:defRPr>
            </a:lvl8pPr>
            <a:lvl9pPr marL="3745908" indent="-220348" eaLnBrk="0" fontAlgn="base" hangingPunct="0">
              <a:spcBef>
                <a:spcPct val="0"/>
              </a:spcBef>
              <a:spcAft>
                <a:spcPct val="0"/>
              </a:spcAft>
              <a:defRPr sz="2300">
                <a:solidFill>
                  <a:schemeClr val="tx1"/>
                </a:solidFill>
                <a:latin typeface="Arial" panose="020B0604020202020204" pitchFamily="34" charset="0"/>
              </a:defRPr>
            </a:lvl9pPr>
          </a:lstStyle>
          <a:p>
            <a:fld id="{C88D402F-BB2B-40AA-AE16-841A3D50C3B2}" type="slidenum">
              <a:rPr lang="en-US" altLang="en-US" sz="1200"/>
              <a:pPr/>
              <a:t>1</a:t>
            </a:fld>
            <a:endParaRPr lang="en-US" altLang="en-US" sz="1200"/>
          </a:p>
        </p:txBody>
      </p:sp>
      <p:sp>
        <p:nvSpPr>
          <p:cNvPr id="131075" name="Rectangle 2">
            <a:extLst>
              <a:ext uri="{FF2B5EF4-FFF2-40B4-BE49-F238E27FC236}">
                <a16:creationId xmlns:a16="http://schemas.microsoft.com/office/drawing/2014/main" id="{F0AD1D65-0FA0-403F-9F58-6677DB771C8E}"/>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CEC3F6CE-C5EB-4493-9EF0-4C2B70ECDB6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E11ED04-0F9C-4530-988D-A83D43632CEB}" type="slidenum">
              <a:rPr lang="en-US" smtClean="0"/>
              <a:pPr>
                <a:defRPr/>
              </a:pPr>
              <a:t>2</a:t>
            </a:fld>
            <a:endParaRPr lang="en-US"/>
          </a:p>
        </p:txBody>
      </p:sp>
    </p:spTree>
    <p:extLst>
      <p:ext uri="{BB962C8B-B14F-4D97-AF65-F5344CB8AC3E}">
        <p14:creationId xmlns:p14="http://schemas.microsoft.com/office/powerpoint/2010/main" val="2286282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A4A555D-BF1D-4715-9DD3-93933C9DF74F}" type="slidenum">
              <a:rPr lang="en-US" smtClean="0"/>
              <a:pPr/>
              <a:t>12</a:t>
            </a:fld>
            <a:endParaRPr lang="en-US"/>
          </a:p>
        </p:txBody>
      </p:sp>
      <p:sp>
        <p:nvSpPr>
          <p:cNvPr id="75779" name="Rectangle 2"/>
          <p:cNvSpPr>
            <a:spLocks noGrp="1" noRot="1" noChangeAspect="1" noChangeArrowheads="1" noTextEdit="1"/>
          </p:cNvSpPr>
          <p:nvPr>
            <p:ph type="sldImg"/>
          </p:nvPr>
        </p:nvSpPr>
        <p:spPr bwMode="auto">
          <a:xfrm>
            <a:off x="1182688" y="698500"/>
            <a:ext cx="4646612" cy="3486150"/>
          </a:xfrm>
          <a:noFill/>
          <a:ln>
            <a:solidFill>
              <a:srgbClr val="000000"/>
            </a:solidFill>
            <a:miter lim="800000"/>
            <a:headEnd/>
            <a:tailEnd/>
          </a:ln>
        </p:spPr>
      </p:sp>
      <p:sp>
        <p:nvSpPr>
          <p:cNvPr id="757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22864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DB84D8-C062-42E0-85C7-0C596D84693F}" type="slidenum">
              <a:rPr lang="en-US" sz="1200">
                <a:solidFill>
                  <a:srgbClr val="000000"/>
                </a:solidFill>
              </a:rPr>
              <a:pPr/>
              <a:t>14</a:t>
            </a:fld>
            <a:endParaRPr lang="en-US" sz="1200">
              <a:solidFill>
                <a:srgbClr val="000000"/>
              </a:solidFill>
            </a:endParaRPr>
          </a:p>
        </p:txBody>
      </p:sp>
    </p:spTree>
    <p:extLst>
      <p:ext uri="{BB962C8B-B14F-4D97-AF65-F5344CB8AC3E}">
        <p14:creationId xmlns:p14="http://schemas.microsoft.com/office/powerpoint/2010/main" val="2981873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1393E1-72AE-4359-904B-676B21743BA9}" type="slidenum">
              <a:rPr lang="en-US" smtClean="0"/>
              <a:pPr/>
              <a:t>20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73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40D27A8-ECB1-4212-89D8-2C694610219B}" type="slidenum">
              <a:rPr lang="en-US" smtClean="0"/>
              <a:pPr/>
              <a:t>35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3A352A-D7CD-4CF6-BEF2-338AD7E218E1}" type="slidenum">
              <a:rPr lang="en-US" sz="1200">
                <a:solidFill>
                  <a:srgbClr val="000000"/>
                </a:solidFill>
              </a:rPr>
              <a:pPr/>
              <a:t>36</a:t>
            </a:fld>
            <a:endParaRPr lang="en-US" sz="12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58ADC2A6-895F-4E49-A412-EFCFD53EF9A9}" type="datetime1">
              <a:rPr lang="en-US" smtClean="0"/>
              <a:t>4/10/2019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Marcia L. Braden, PhD</a:t>
            </a:r>
          </a:p>
        </p:txBody>
      </p:sp>
      <p:sp>
        <p:nvSpPr>
          <p:cNvPr id="6" name="Slide Number Placeholder 5"/>
          <p:cNvSpPr>
            <a:spLocks noGrp="1"/>
          </p:cNvSpPr>
          <p:nvPr>
            <p:ph type="sldNum" sz="quarter" idx="12"/>
          </p:nvPr>
        </p:nvSpPr>
        <p:spPr/>
        <p:txBody>
          <a:bodyPr/>
          <a:lstStyle>
            <a:lvl1pPr>
              <a:defRPr/>
            </a:lvl1pPr>
          </a:lstStyle>
          <a:p>
            <a:pPr>
              <a:defRPr/>
            </a:pPr>
            <a:fld id="{C8C640E7-9994-4544-BC0C-955828836E5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72C4E6-2880-41D3-93E8-8EA5BE04A936}" type="datetime1">
              <a:rPr lang="en-US" smtClean="0"/>
              <a:t>4/10/2019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Marcia L. Braden, PhD</a:t>
            </a:r>
          </a:p>
        </p:txBody>
      </p:sp>
      <p:sp>
        <p:nvSpPr>
          <p:cNvPr id="6" name="Slide Number Placeholder 5"/>
          <p:cNvSpPr>
            <a:spLocks noGrp="1"/>
          </p:cNvSpPr>
          <p:nvPr>
            <p:ph type="sldNum" sz="quarter" idx="12"/>
          </p:nvPr>
        </p:nvSpPr>
        <p:spPr/>
        <p:txBody>
          <a:bodyPr/>
          <a:lstStyle>
            <a:lvl1pPr>
              <a:defRPr/>
            </a:lvl1pPr>
          </a:lstStyle>
          <a:p>
            <a:pPr>
              <a:defRPr/>
            </a:pPr>
            <a:fld id="{ECB81870-52ED-4C7E-A728-1E737D9F2E0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4037B2-C720-4D2E-BF20-292E0B9E6CC3}" type="datetime1">
              <a:rPr lang="en-US" smtClean="0"/>
              <a:t>4/10/2019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Marcia L. Braden, PhD</a:t>
            </a:r>
          </a:p>
        </p:txBody>
      </p:sp>
      <p:sp>
        <p:nvSpPr>
          <p:cNvPr id="6" name="Slide Number Placeholder 5"/>
          <p:cNvSpPr>
            <a:spLocks noGrp="1"/>
          </p:cNvSpPr>
          <p:nvPr>
            <p:ph type="sldNum" sz="quarter" idx="12"/>
          </p:nvPr>
        </p:nvSpPr>
        <p:spPr/>
        <p:txBody>
          <a:bodyPr/>
          <a:lstStyle>
            <a:lvl1pPr>
              <a:defRPr/>
            </a:lvl1pPr>
          </a:lstStyle>
          <a:p>
            <a:pPr>
              <a:defRPr/>
            </a:pPr>
            <a:fld id="{EFE6C26D-9D86-470F-896B-B4A17C1FE97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rtlCol="0">
            <a:normAutofit/>
          </a:bodyPr>
          <a:lstStyle/>
          <a:p>
            <a:pPr lvl="0"/>
            <a:endParaRPr lang="en-US" noProof="0"/>
          </a:p>
        </p:txBody>
      </p:sp>
      <p:sp>
        <p:nvSpPr>
          <p:cNvPr id="4" name="Rectangle 2"/>
          <p:cNvSpPr>
            <a:spLocks noGrp="1" noChangeArrowheads="1"/>
          </p:cNvSpPr>
          <p:nvPr>
            <p:ph type="ftr" sz="quarter" idx="10"/>
          </p:nvPr>
        </p:nvSpPr>
        <p:spPr/>
        <p:txBody>
          <a:bodyPr/>
          <a:lstStyle>
            <a:lvl1pPr>
              <a:defRPr/>
            </a:lvl1pPr>
          </a:lstStyle>
          <a:p>
            <a:pPr>
              <a:defRPr/>
            </a:pPr>
            <a:r>
              <a:rPr lang="en-US"/>
              <a:t>Marcia L. Braden, PhD</a:t>
            </a:r>
          </a:p>
        </p:txBody>
      </p:sp>
      <p:sp>
        <p:nvSpPr>
          <p:cNvPr id="5" name="Rectangle 3"/>
          <p:cNvSpPr>
            <a:spLocks noGrp="1" noChangeArrowheads="1"/>
          </p:cNvSpPr>
          <p:nvPr>
            <p:ph type="sldNum" sz="quarter" idx="11"/>
          </p:nvPr>
        </p:nvSpPr>
        <p:spPr/>
        <p:txBody>
          <a:bodyPr/>
          <a:lstStyle>
            <a:lvl1pPr>
              <a:defRPr/>
            </a:lvl1pPr>
          </a:lstStyle>
          <a:p>
            <a:pPr>
              <a:defRPr/>
            </a:pPr>
            <a:fld id="{D1CBEB02-A0E5-48FD-A57C-E57338071310}" type="slidenum">
              <a:rPr lang="en-US"/>
              <a:pPr>
                <a:defRPr/>
              </a:pPr>
              <a:t>‹#›</a:t>
            </a:fld>
            <a:endParaRPr lang="en-US"/>
          </a:p>
        </p:txBody>
      </p:sp>
      <p:sp>
        <p:nvSpPr>
          <p:cNvPr id="6" name="Rectangle 16"/>
          <p:cNvSpPr>
            <a:spLocks noGrp="1" noChangeArrowheads="1"/>
          </p:cNvSpPr>
          <p:nvPr>
            <p:ph type="dt" sz="half" idx="12"/>
          </p:nvPr>
        </p:nvSpPr>
        <p:spPr/>
        <p:txBody>
          <a:bodyPr/>
          <a:lstStyle>
            <a:lvl1pPr>
              <a:defRPr/>
            </a:lvl1pPr>
          </a:lstStyle>
          <a:p>
            <a:pPr>
              <a:defRPr/>
            </a:pPr>
            <a:fld id="{40501BD0-A94B-4C49-8870-8702FFE85A9E}" type="datetime1">
              <a:rPr lang="en-US" smtClean="0"/>
              <a:t>4/10/2019</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B942539F-E613-4B34-B15D-FFF12BECB4E6}" type="datetime1">
              <a:rPr lang="en-US" smtClean="0"/>
              <a:t>4/10/2019</a:t>
            </a:fld>
            <a:endParaRPr lang="en-US"/>
          </a:p>
        </p:txBody>
      </p:sp>
      <p:sp>
        <p:nvSpPr>
          <p:cNvPr id="5" name="Footer Placeholder 4"/>
          <p:cNvSpPr>
            <a:spLocks noGrp="1"/>
          </p:cNvSpPr>
          <p:nvPr>
            <p:ph type="ftr" sz="quarter" idx="11"/>
          </p:nvPr>
        </p:nvSpPr>
        <p:spPr/>
        <p:txBody>
          <a:bodyPr/>
          <a:lstStyle/>
          <a:p>
            <a:pPr>
              <a:defRPr/>
            </a:pPr>
            <a:r>
              <a:rPr lang="en-US"/>
              <a:t>Marcia L. Braden, PhD</a:t>
            </a:r>
          </a:p>
        </p:txBody>
      </p:sp>
      <p:sp>
        <p:nvSpPr>
          <p:cNvPr id="6" name="Slide Number Placeholder 5"/>
          <p:cNvSpPr>
            <a:spLocks noGrp="1"/>
          </p:cNvSpPr>
          <p:nvPr>
            <p:ph type="sldNum" sz="quarter" idx="12"/>
          </p:nvPr>
        </p:nvSpPr>
        <p:spPr/>
        <p:txBody>
          <a:bodyPr/>
          <a:lstStyle/>
          <a:p>
            <a:pPr>
              <a:defRPr/>
            </a:pPr>
            <a:fld id="{CD73C05B-2508-441A-A4B4-8E55CCFF5CE9}" type="slidenum">
              <a:rPr lang="en-US" smtClean="0"/>
              <a:pPr>
                <a:defRPr/>
              </a:pPr>
              <a:t>‹#›</a:t>
            </a:fld>
            <a:endParaRPr lang="en-US"/>
          </a:p>
        </p:txBody>
      </p:sp>
    </p:spTree>
    <p:extLst>
      <p:ext uri="{BB962C8B-B14F-4D97-AF65-F5344CB8AC3E}">
        <p14:creationId xmlns:p14="http://schemas.microsoft.com/office/powerpoint/2010/main" val="4032205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B88AACD2-BB23-41A4-9852-89127B27EB3C}" type="datetime1">
              <a:rPr lang="en-US" smtClean="0"/>
              <a:t>4/10/2019</a:t>
            </a:fld>
            <a:endParaRPr lang="en-US"/>
          </a:p>
        </p:txBody>
      </p:sp>
      <p:sp>
        <p:nvSpPr>
          <p:cNvPr id="5" name="Footer Placeholder 4"/>
          <p:cNvSpPr>
            <a:spLocks noGrp="1"/>
          </p:cNvSpPr>
          <p:nvPr>
            <p:ph type="ftr" sz="quarter" idx="11"/>
          </p:nvPr>
        </p:nvSpPr>
        <p:spPr/>
        <p:txBody>
          <a:bodyPr/>
          <a:lstStyle/>
          <a:p>
            <a:pPr>
              <a:defRPr/>
            </a:pPr>
            <a:r>
              <a:rPr lang="en-US"/>
              <a:t>Marcia L. Braden, PhD</a:t>
            </a:r>
          </a:p>
        </p:txBody>
      </p:sp>
      <p:sp>
        <p:nvSpPr>
          <p:cNvPr id="6" name="Slide Number Placeholder 5"/>
          <p:cNvSpPr>
            <a:spLocks noGrp="1"/>
          </p:cNvSpPr>
          <p:nvPr>
            <p:ph type="sldNum" sz="quarter" idx="12"/>
          </p:nvPr>
        </p:nvSpPr>
        <p:spPr/>
        <p:txBody>
          <a:bodyPr/>
          <a:lstStyle/>
          <a:p>
            <a:pPr>
              <a:defRPr/>
            </a:pPr>
            <a:fld id="{97C41935-42F0-4744-8602-2F9687E31264}" type="slidenum">
              <a:rPr lang="en-US" smtClean="0"/>
              <a:pPr>
                <a:defRPr/>
              </a:pPr>
              <a:t>‹#›</a:t>
            </a:fld>
            <a:endParaRPr lang="en-US"/>
          </a:p>
        </p:txBody>
      </p:sp>
    </p:spTree>
    <p:extLst>
      <p:ext uri="{BB962C8B-B14F-4D97-AF65-F5344CB8AC3E}">
        <p14:creationId xmlns:p14="http://schemas.microsoft.com/office/powerpoint/2010/main" val="2388538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30409E6E-C57A-43E8-A87F-DE53BC2E924A}" type="datetime1">
              <a:rPr lang="en-US" smtClean="0"/>
              <a:t>4/10/2019</a:t>
            </a:fld>
            <a:endParaRPr lang="en-US"/>
          </a:p>
        </p:txBody>
      </p:sp>
      <p:sp>
        <p:nvSpPr>
          <p:cNvPr id="5" name="Footer Placeholder 4"/>
          <p:cNvSpPr>
            <a:spLocks noGrp="1"/>
          </p:cNvSpPr>
          <p:nvPr>
            <p:ph type="ftr" sz="quarter" idx="11"/>
          </p:nvPr>
        </p:nvSpPr>
        <p:spPr/>
        <p:txBody>
          <a:bodyPr/>
          <a:lstStyle/>
          <a:p>
            <a:pPr>
              <a:defRPr/>
            </a:pPr>
            <a:r>
              <a:rPr lang="en-US"/>
              <a:t>Marcia L. Braden, PhD</a:t>
            </a:r>
          </a:p>
        </p:txBody>
      </p:sp>
      <p:sp>
        <p:nvSpPr>
          <p:cNvPr id="6" name="Slide Number Placeholder 5"/>
          <p:cNvSpPr>
            <a:spLocks noGrp="1"/>
          </p:cNvSpPr>
          <p:nvPr>
            <p:ph type="sldNum" sz="quarter" idx="12"/>
          </p:nvPr>
        </p:nvSpPr>
        <p:spPr/>
        <p:txBody>
          <a:bodyPr/>
          <a:lstStyle/>
          <a:p>
            <a:pPr>
              <a:defRPr/>
            </a:pPr>
            <a:fld id="{12EB3ECD-A531-4FAE-98F2-43293B55E334}" type="slidenum">
              <a:rPr lang="en-US" smtClean="0"/>
              <a:pPr>
                <a:defRPr/>
              </a:pPr>
              <a:t>‹#›</a:t>
            </a:fld>
            <a:endParaRPr lang="en-US"/>
          </a:p>
        </p:txBody>
      </p:sp>
    </p:spTree>
    <p:extLst>
      <p:ext uri="{BB962C8B-B14F-4D97-AF65-F5344CB8AC3E}">
        <p14:creationId xmlns:p14="http://schemas.microsoft.com/office/powerpoint/2010/main" val="1963930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81CEC87-FD54-4608-BF5C-8D605C8C8A7F}" type="datetime1">
              <a:rPr lang="en-US" smtClean="0"/>
              <a:t>4/10/2019</a:t>
            </a:fld>
            <a:endParaRPr lang="en-US"/>
          </a:p>
        </p:txBody>
      </p:sp>
      <p:sp>
        <p:nvSpPr>
          <p:cNvPr id="6" name="Footer Placeholder 5"/>
          <p:cNvSpPr>
            <a:spLocks noGrp="1"/>
          </p:cNvSpPr>
          <p:nvPr>
            <p:ph type="ftr" sz="quarter" idx="11"/>
          </p:nvPr>
        </p:nvSpPr>
        <p:spPr/>
        <p:txBody>
          <a:bodyPr/>
          <a:lstStyle/>
          <a:p>
            <a:pPr>
              <a:defRPr/>
            </a:pPr>
            <a:r>
              <a:rPr lang="en-US"/>
              <a:t>Marcia L. Braden, PhD</a:t>
            </a:r>
          </a:p>
        </p:txBody>
      </p:sp>
      <p:sp>
        <p:nvSpPr>
          <p:cNvPr id="7" name="Slide Number Placeholder 6"/>
          <p:cNvSpPr>
            <a:spLocks noGrp="1"/>
          </p:cNvSpPr>
          <p:nvPr>
            <p:ph type="sldNum" sz="quarter" idx="12"/>
          </p:nvPr>
        </p:nvSpPr>
        <p:spPr/>
        <p:txBody>
          <a:bodyPr/>
          <a:lstStyle/>
          <a:p>
            <a:pPr>
              <a:defRPr/>
            </a:pPr>
            <a:fld id="{66464AEC-01BE-4D3C-83BA-8B52D45FF26E}" type="slidenum">
              <a:rPr lang="en-US" smtClean="0"/>
              <a:pPr>
                <a:defRPr/>
              </a:pPr>
              <a:t>‹#›</a:t>
            </a:fld>
            <a:endParaRPr lang="en-US"/>
          </a:p>
        </p:txBody>
      </p:sp>
    </p:spTree>
    <p:extLst>
      <p:ext uri="{BB962C8B-B14F-4D97-AF65-F5344CB8AC3E}">
        <p14:creationId xmlns:p14="http://schemas.microsoft.com/office/powerpoint/2010/main" val="1839463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A60134E0-D230-4AD7-9DCD-4893DBA9A6B5}" type="datetime1">
              <a:rPr lang="en-US" smtClean="0"/>
              <a:t>4/10/2019</a:t>
            </a:fld>
            <a:endParaRPr lang="en-US"/>
          </a:p>
        </p:txBody>
      </p:sp>
      <p:sp>
        <p:nvSpPr>
          <p:cNvPr id="8" name="Footer Placeholder 7"/>
          <p:cNvSpPr>
            <a:spLocks noGrp="1"/>
          </p:cNvSpPr>
          <p:nvPr>
            <p:ph type="ftr" sz="quarter" idx="11"/>
          </p:nvPr>
        </p:nvSpPr>
        <p:spPr/>
        <p:txBody>
          <a:bodyPr/>
          <a:lstStyle/>
          <a:p>
            <a:pPr>
              <a:defRPr/>
            </a:pPr>
            <a:r>
              <a:rPr lang="en-US"/>
              <a:t>Marcia L. Braden, PhD</a:t>
            </a:r>
          </a:p>
        </p:txBody>
      </p:sp>
      <p:sp>
        <p:nvSpPr>
          <p:cNvPr id="9" name="Slide Number Placeholder 8"/>
          <p:cNvSpPr>
            <a:spLocks noGrp="1"/>
          </p:cNvSpPr>
          <p:nvPr>
            <p:ph type="sldNum" sz="quarter" idx="12"/>
          </p:nvPr>
        </p:nvSpPr>
        <p:spPr/>
        <p:txBody>
          <a:bodyPr/>
          <a:lstStyle/>
          <a:p>
            <a:pPr>
              <a:defRPr/>
            </a:pPr>
            <a:fld id="{9D506F35-FE60-4965-B65E-46AA84ACC3E2}" type="slidenum">
              <a:rPr lang="en-US" smtClean="0"/>
              <a:pPr>
                <a:defRPr/>
              </a:pPr>
              <a:t>‹#›</a:t>
            </a:fld>
            <a:endParaRPr lang="en-US"/>
          </a:p>
        </p:txBody>
      </p:sp>
    </p:spTree>
    <p:extLst>
      <p:ext uri="{BB962C8B-B14F-4D97-AF65-F5344CB8AC3E}">
        <p14:creationId xmlns:p14="http://schemas.microsoft.com/office/powerpoint/2010/main" val="1064951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BE36A280-87DD-4367-95EA-50187606D41F}" type="datetime1">
              <a:rPr lang="en-US" smtClean="0"/>
              <a:t>4/10/2019</a:t>
            </a:fld>
            <a:endParaRPr lang="en-US"/>
          </a:p>
        </p:txBody>
      </p:sp>
      <p:sp>
        <p:nvSpPr>
          <p:cNvPr id="4" name="Footer Placeholder 3"/>
          <p:cNvSpPr>
            <a:spLocks noGrp="1"/>
          </p:cNvSpPr>
          <p:nvPr>
            <p:ph type="ftr" sz="quarter" idx="11"/>
          </p:nvPr>
        </p:nvSpPr>
        <p:spPr/>
        <p:txBody>
          <a:bodyPr/>
          <a:lstStyle/>
          <a:p>
            <a:pPr>
              <a:defRPr/>
            </a:pPr>
            <a:r>
              <a:rPr lang="en-US"/>
              <a:t>Marcia L. Braden, PhD</a:t>
            </a:r>
          </a:p>
        </p:txBody>
      </p:sp>
      <p:sp>
        <p:nvSpPr>
          <p:cNvPr id="5" name="Slide Number Placeholder 4"/>
          <p:cNvSpPr>
            <a:spLocks noGrp="1"/>
          </p:cNvSpPr>
          <p:nvPr>
            <p:ph type="sldNum" sz="quarter" idx="12"/>
          </p:nvPr>
        </p:nvSpPr>
        <p:spPr/>
        <p:txBody>
          <a:bodyPr/>
          <a:lstStyle/>
          <a:p>
            <a:pPr>
              <a:defRPr/>
            </a:pPr>
            <a:fld id="{5CA34FEF-DECC-4146-9764-EDE1B70CA166}" type="slidenum">
              <a:rPr lang="en-US" smtClean="0"/>
              <a:pPr>
                <a:defRPr/>
              </a:pPr>
              <a:t>‹#›</a:t>
            </a:fld>
            <a:endParaRPr lang="en-US"/>
          </a:p>
        </p:txBody>
      </p:sp>
    </p:spTree>
    <p:extLst>
      <p:ext uri="{BB962C8B-B14F-4D97-AF65-F5344CB8AC3E}">
        <p14:creationId xmlns:p14="http://schemas.microsoft.com/office/powerpoint/2010/main" val="2003000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7A144A7-F470-4473-A7FF-3F1962485B7F}" type="datetime1">
              <a:rPr lang="en-US" smtClean="0"/>
              <a:t>4/10/2019</a:t>
            </a:fld>
            <a:endParaRPr lang="en-US"/>
          </a:p>
        </p:txBody>
      </p:sp>
      <p:sp>
        <p:nvSpPr>
          <p:cNvPr id="3" name="Footer Placeholder 2"/>
          <p:cNvSpPr>
            <a:spLocks noGrp="1"/>
          </p:cNvSpPr>
          <p:nvPr>
            <p:ph type="ftr" sz="quarter" idx="11"/>
          </p:nvPr>
        </p:nvSpPr>
        <p:spPr/>
        <p:txBody>
          <a:bodyPr/>
          <a:lstStyle/>
          <a:p>
            <a:pPr>
              <a:defRPr/>
            </a:pPr>
            <a:r>
              <a:rPr lang="en-US"/>
              <a:t>Marcia L. Braden, PhD</a:t>
            </a:r>
          </a:p>
        </p:txBody>
      </p:sp>
      <p:sp>
        <p:nvSpPr>
          <p:cNvPr id="4" name="Slide Number Placeholder 3"/>
          <p:cNvSpPr>
            <a:spLocks noGrp="1"/>
          </p:cNvSpPr>
          <p:nvPr>
            <p:ph type="sldNum" sz="quarter" idx="12"/>
          </p:nvPr>
        </p:nvSpPr>
        <p:spPr/>
        <p:txBody>
          <a:bodyPr/>
          <a:lstStyle/>
          <a:p>
            <a:pPr>
              <a:defRPr/>
            </a:pPr>
            <a:fld id="{50A679B8-9085-44A5-A20F-59B65FF063B7}" type="slidenum">
              <a:rPr lang="en-US" smtClean="0"/>
              <a:pPr>
                <a:defRPr/>
              </a:pPr>
              <a:t>‹#›</a:t>
            </a:fld>
            <a:endParaRPr lang="en-US"/>
          </a:p>
        </p:txBody>
      </p:sp>
    </p:spTree>
    <p:extLst>
      <p:ext uri="{BB962C8B-B14F-4D97-AF65-F5344CB8AC3E}">
        <p14:creationId xmlns:p14="http://schemas.microsoft.com/office/powerpoint/2010/main" val="27971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EDCF190-8E71-4298-8CF9-6F455936CC18}" type="datetime1">
              <a:rPr lang="en-US" smtClean="0"/>
              <a:t>4/10/2019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Marcia L. Braden, PhD</a:t>
            </a:r>
          </a:p>
        </p:txBody>
      </p:sp>
      <p:sp>
        <p:nvSpPr>
          <p:cNvPr id="6" name="Slide Number Placeholder 5"/>
          <p:cNvSpPr>
            <a:spLocks noGrp="1"/>
          </p:cNvSpPr>
          <p:nvPr>
            <p:ph type="sldNum" sz="quarter" idx="12"/>
          </p:nvPr>
        </p:nvSpPr>
        <p:spPr/>
        <p:txBody>
          <a:bodyPr/>
          <a:lstStyle>
            <a:lvl1pPr>
              <a:defRPr/>
            </a:lvl1pPr>
          </a:lstStyle>
          <a:p>
            <a:pPr>
              <a:defRPr/>
            </a:pPr>
            <a:fld id="{8E02619F-6D7B-486F-BD6E-9BA7C9FBA0C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E618303-D573-424B-A37C-A1AC9D939EAD}" type="datetime1">
              <a:rPr lang="en-US" smtClean="0"/>
              <a:t>4/10/2019</a:t>
            </a:fld>
            <a:endParaRPr lang="en-US"/>
          </a:p>
        </p:txBody>
      </p:sp>
      <p:sp>
        <p:nvSpPr>
          <p:cNvPr id="6" name="Footer Placeholder 5"/>
          <p:cNvSpPr>
            <a:spLocks noGrp="1"/>
          </p:cNvSpPr>
          <p:nvPr>
            <p:ph type="ftr" sz="quarter" idx="11"/>
          </p:nvPr>
        </p:nvSpPr>
        <p:spPr/>
        <p:txBody>
          <a:bodyPr/>
          <a:lstStyle/>
          <a:p>
            <a:pPr>
              <a:defRPr/>
            </a:pPr>
            <a:r>
              <a:rPr lang="en-US"/>
              <a:t>Marcia L. Braden, PhD</a:t>
            </a:r>
          </a:p>
        </p:txBody>
      </p:sp>
      <p:sp>
        <p:nvSpPr>
          <p:cNvPr id="7" name="Slide Number Placeholder 6"/>
          <p:cNvSpPr>
            <a:spLocks noGrp="1"/>
          </p:cNvSpPr>
          <p:nvPr>
            <p:ph type="sldNum" sz="quarter" idx="12"/>
          </p:nvPr>
        </p:nvSpPr>
        <p:spPr/>
        <p:txBody>
          <a:bodyPr/>
          <a:lstStyle/>
          <a:p>
            <a:pPr>
              <a:defRPr/>
            </a:pPr>
            <a:fld id="{7761D094-F5DA-46AC-81DA-D8393EB2E11C}" type="slidenum">
              <a:rPr lang="en-US" smtClean="0"/>
              <a:pPr>
                <a:defRPr/>
              </a:pPr>
              <a:t>‹#›</a:t>
            </a:fld>
            <a:endParaRPr lang="en-US"/>
          </a:p>
        </p:txBody>
      </p:sp>
    </p:spTree>
    <p:extLst>
      <p:ext uri="{BB962C8B-B14F-4D97-AF65-F5344CB8AC3E}">
        <p14:creationId xmlns:p14="http://schemas.microsoft.com/office/powerpoint/2010/main" val="104958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E6603BF-9B26-483E-BCDD-F103D48149FE}" type="datetime1">
              <a:rPr lang="en-US" smtClean="0"/>
              <a:t>4/10/2019</a:t>
            </a:fld>
            <a:endParaRPr lang="en-US"/>
          </a:p>
        </p:txBody>
      </p:sp>
      <p:sp>
        <p:nvSpPr>
          <p:cNvPr id="6" name="Footer Placeholder 5"/>
          <p:cNvSpPr>
            <a:spLocks noGrp="1"/>
          </p:cNvSpPr>
          <p:nvPr>
            <p:ph type="ftr" sz="quarter" idx="11"/>
          </p:nvPr>
        </p:nvSpPr>
        <p:spPr/>
        <p:txBody>
          <a:bodyPr/>
          <a:lstStyle/>
          <a:p>
            <a:pPr>
              <a:defRPr/>
            </a:pPr>
            <a:r>
              <a:rPr lang="en-US"/>
              <a:t>Marcia L. Braden, PhD</a:t>
            </a:r>
          </a:p>
        </p:txBody>
      </p:sp>
      <p:sp>
        <p:nvSpPr>
          <p:cNvPr id="7" name="Slide Number Placeholder 6"/>
          <p:cNvSpPr>
            <a:spLocks noGrp="1"/>
          </p:cNvSpPr>
          <p:nvPr>
            <p:ph type="sldNum" sz="quarter" idx="12"/>
          </p:nvPr>
        </p:nvSpPr>
        <p:spPr/>
        <p:txBody>
          <a:bodyPr/>
          <a:lstStyle/>
          <a:p>
            <a:pPr>
              <a:defRPr/>
            </a:pPr>
            <a:fld id="{C500449D-F11A-461C-9072-3CC81CE10462}" type="slidenum">
              <a:rPr lang="en-US" smtClean="0"/>
              <a:pPr>
                <a:defRPr/>
              </a:pPr>
              <a:t>‹#›</a:t>
            </a:fld>
            <a:endParaRPr lang="en-US"/>
          </a:p>
        </p:txBody>
      </p:sp>
    </p:spTree>
    <p:extLst>
      <p:ext uri="{BB962C8B-B14F-4D97-AF65-F5344CB8AC3E}">
        <p14:creationId xmlns:p14="http://schemas.microsoft.com/office/powerpoint/2010/main" val="17074730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FD3EB44-4DE2-4095-BB7D-8F075445F3D5}" type="datetime1">
              <a:rPr lang="en-US" smtClean="0"/>
              <a:t>4/10/2019</a:t>
            </a:fld>
            <a:endParaRPr lang="en-US"/>
          </a:p>
        </p:txBody>
      </p:sp>
      <p:sp>
        <p:nvSpPr>
          <p:cNvPr id="5" name="Footer Placeholder 4"/>
          <p:cNvSpPr>
            <a:spLocks noGrp="1"/>
          </p:cNvSpPr>
          <p:nvPr>
            <p:ph type="ftr" sz="quarter" idx="11"/>
          </p:nvPr>
        </p:nvSpPr>
        <p:spPr/>
        <p:txBody>
          <a:bodyPr/>
          <a:lstStyle/>
          <a:p>
            <a:pPr>
              <a:defRPr/>
            </a:pPr>
            <a:r>
              <a:rPr lang="en-US"/>
              <a:t>Marcia L. Braden, PhD</a:t>
            </a:r>
          </a:p>
        </p:txBody>
      </p:sp>
      <p:sp>
        <p:nvSpPr>
          <p:cNvPr id="6" name="Slide Number Placeholder 5"/>
          <p:cNvSpPr>
            <a:spLocks noGrp="1"/>
          </p:cNvSpPr>
          <p:nvPr>
            <p:ph type="sldNum" sz="quarter" idx="12"/>
          </p:nvPr>
        </p:nvSpPr>
        <p:spPr/>
        <p:txBody>
          <a:bodyPr/>
          <a:lstStyle/>
          <a:p>
            <a:pPr>
              <a:defRPr/>
            </a:pPr>
            <a:fld id="{9BDE7540-EB19-40D4-98DE-A0FC7CA6307F}" type="slidenum">
              <a:rPr lang="en-US" smtClean="0"/>
              <a:pPr>
                <a:defRPr/>
              </a:pPr>
              <a:t>‹#›</a:t>
            </a:fld>
            <a:endParaRPr lang="en-US"/>
          </a:p>
        </p:txBody>
      </p:sp>
    </p:spTree>
    <p:extLst>
      <p:ext uri="{BB962C8B-B14F-4D97-AF65-F5344CB8AC3E}">
        <p14:creationId xmlns:p14="http://schemas.microsoft.com/office/powerpoint/2010/main" val="15948154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9EA0F818-A63A-4196-A04D-93AC3BCC27A1}" type="datetime1">
              <a:rPr lang="en-US" smtClean="0"/>
              <a:t>4/10/2019</a:t>
            </a:fld>
            <a:endParaRPr lang="en-US"/>
          </a:p>
        </p:txBody>
      </p:sp>
      <p:sp>
        <p:nvSpPr>
          <p:cNvPr id="5" name="Footer Placeholder 4"/>
          <p:cNvSpPr>
            <a:spLocks noGrp="1"/>
          </p:cNvSpPr>
          <p:nvPr>
            <p:ph type="ftr" sz="quarter" idx="11"/>
          </p:nvPr>
        </p:nvSpPr>
        <p:spPr/>
        <p:txBody>
          <a:bodyPr/>
          <a:lstStyle/>
          <a:p>
            <a:pPr>
              <a:defRPr/>
            </a:pPr>
            <a:r>
              <a:rPr lang="en-US"/>
              <a:t>Marcia L. Braden, PhD</a:t>
            </a:r>
          </a:p>
        </p:txBody>
      </p:sp>
      <p:sp>
        <p:nvSpPr>
          <p:cNvPr id="6" name="Slide Number Placeholder 5"/>
          <p:cNvSpPr>
            <a:spLocks noGrp="1"/>
          </p:cNvSpPr>
          <p:nvPr>
            <p:ph type="sldNum" sz="quarter" idx="12"/>
          </p:nvPr>
        </p:nvSpPr>
        <p:spPr/>
        <p:txBody>
          <a:bodyPr/>
          <a:lstStyle/>
          <a:p>
            <a:pPr>
              <a:defRPr/>
            </a:pPr>
            <a:fld id="{E9B9E6DF-EE46-430A-A79B-5090D58D6CF2}" type="slidenum">
              <a:rPr lang="en-US" smtClean="0"/>
              <a:pPr>
                <a:defRPr/>
              </a:pPr>
              <a:t>‹#›</a:t>
            </a:fld>
            <a:endParaRPr lang="en-US"/>
          </a:p>
        </p:txBody>
      </p:sp>
    </p:spTree>
    <p:extLst>
      <p:ext uri="{BB962C8B-B14F-4D97-AF65-F5344CB8AC3E}">
        <p14:creationId xmlns:p14="http://schemas.microsoft.com/office/powerpoint/2010/main" val="42003578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DE83-3B80-48DA-A148-E11864BA8B59}"/>
              </a:ext>
            </a:extLst>
          </p:cNvPr>
          <p:cNvSpPr>
            <a:spLocks noGrp="1"/>
          </p:cNvSpPr>
          <p:nvPr>
            <p:ph type="title"/>
          </p:nvPr>
        </p:nvSpPr>
        <p:spPr>
          <a:xfrm>
            <a:off x="317500" y="722313"/>
            <a:ext cx="8637588" cy="762000"/>
          </a:xfrm>
        </p:spPr>
        <p:txBody>
          <a:bodyPr/>
          <a:lstStyle/>
          <a:p>
            <a:r>
              <a:rPr lang="en-US"/>
              <a:t>Click to edit Master title style</a:t>
            </a:r>
          </a:p>
        </p:txBody>
      </p:sp>
      <p:sp>
        <p:nvSpPr>
          <p:cNvPr id="3" name="Online Image Placeholder 2">
            <a:extLst>
              <a:ext uri="{FF2B5EF4-FFF2-40B4-BE49-F238E27FC236}">
                <a16:creationId xmlns:a16="http://schemas.microsoft.com/office/drawing/2014/main" id="{D5BAA956-27C2-4F05-A24C-4A38C014F2B6}"/>
              </a:ext>
            </a:extLst>
          </p:cNvPr>
          <p:cNvSpPr>
            <a:spLocks noGrp="1"/>
          </p:cNvSpPr>
          <p:nvPr>
            <p:ph type="clipArt" sz="half" idx="1"/>
          </p:nvPr>
        </p:nvSpPr>
        <p:spPr>
          <a:xfrm>
            <a:off x="328613" y="1941513"/>
            <a:ext cx="4027487" cy="4114800"/>
          </a:xfrm>
        </p:spPr>
        <p:txBody>
          <a:bodyPr/>
          <a:lstStyle/>
          <a:p>
            <a:endParaRPr lang="en-US" dirty="0"/>
          </a:p>
        </p:txBody>
      </p:sp>
      <p:sp>
        <p:nvSpPr>
          <p:cNvPr id="4" name="Text Placeholder 3">
            <a:extLst>
              <a:ext uri="{FF2B5EF4-FFF2-40B4-BE49-F238E27FC236}">
                <a16:creationId xmlns:a16="http://schemas.microsoft.com/office/drawing/2014/main" id="{98CCDF02-0337-43BC-8F1A-01AA8543B17A}"/>
              </a:ext>
            </a:extLst>
          </p:cNvPr>
          <p:cNvSpPr>
            <a:spLocks noGrp="1"/>
          </p:cNvSpPr>
          <p:nvPr>
            <p:ph type="body" sz="half" idx="2"/>
          </p:nvPr>
        </p:nvSpPr>
        <p:spPr>
          <a:xfrm>
            <a:off x="4508500" y="1941513"/>
            <a:ext cx="4029075"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F9448B-DC2C-45CF-BA37-62C62EF43FB6}"/>
              </a:ext>
            </a:extLst>
          </p:cNvPr>
          <p:cNvSpPr>
            <a:spLocks noGrp="1"/>
          </p:cNvSpPr>
          <p:nvPr>
            <p:ph type="dt" sz="half" idx="10"/>
          </p:nvPr>
        </p:nvSpPr>
        <p:spPr>
          <a:xfrm>
            <a:off x="3433763" y="6343650"/>
            <a:ext cx="1905000" cy="457200"/>
          </a:xfrm>
        </p:spPr>
        <p:txBody>
          <a:bodyPr/>
          <a:lstStyle>
            <a:lvl1pPr>
              <a:defRPr/>
            </a:lvl1pPr>
          </a:lstStyle>
          <a:p>
            <a:fld id="{4C337C47-247A-45F0-B155-31463BB28DDE}" type="datetime1">
              <a:rPr lang="en-US" altLang="en-US" smtClean="0"/>
              <a:t>4/10/2019</a:t>
            </a:fld>
            <a:endParaRPr lang="en-US" altLang="en-US" dirty="0"/>
          </a:p>
        </p:txBody>
      </p:sp>
      <p:sp>
        <p:nvSpPr>
          <p:cNvPr id="6" name="Footer Placeholder 5">
            <a:extLst>
              <a:ext uri="{FF2B5EF4-FFF2-40B4-BE49-F238E27FC236}">
                <a16:creationId xmlns:a16="http://schemas.microsoft.com/office/drawing/2014/main" id="{1846F0E9-D3BD-425A-9C29-9A9FD274E8CD}"/>
              </a:ext>
            </a:extLst>
          </p:cNvPr>
          <p:cNvSpPr>
            <a:spLocks noGrp="1"/>
          </p:cNvSpPr>
          <p:nvPr>
            <p:ph type="ftr" sz="quarter" idx="11"/>
          </p:nvPr>
        </p:nvSpPr>
        <p:spPr>
          <a:xfrm>
            <a:off x="6108700" y="6343650"/>
            <a:ext cx="2895600" cy="457200"/>
          </a:xfrm>
        </p:spPr>
        <p:txBody>
          <a:bodyPr/>
          <a:lstStyle>
            <a:lvl1pPr>
              <a:defRPr/>
            </a:lvl1pPr>
          </a:lstStyle>
          <a:p>
            <a:r>
              <a:rPr lang="en-US" altLang="en-US"/>
              <a:t>Marcia L. Braden, PhD</a:t>
            </a:r>
            <a:endParaRPr lang="en-US" altLang="en-US" dirty="0"/>
          </a:p>
        </p:txBody>
      </p:sp>
      <p:sp>
        <p:nvSpPr>
          <p:cNvPr id="7" name="Slide Number Placeholder 6">
            <a:extLst>
              <a:ext uri="{FF2B5EF4-FFF2-40B4-BE49-F238E27FC236}">
                <a16:creationId xmlns:a16="http://schemas.microsoft.com/office/drawing/2014/main" id="{E987D9B1-1B9A-4C11-8036-043D74C32DCF}"/>
              </a:ext>
            </a:extLst>
          </p:cNvPr>
          <p:cNvSpPr>
            <a:spLocks noGrp="1"/>
          </p:cNvSpPr>
          <p:nvPr>
            <p:ph type="sldNum" sz="quarter" idx="12"/>
          </p:nvPr>
        </p:nvSpPr>
        <p:spPr>
          <a:xfrm>
            <a:off x="146050" y="6361113"/>
            <a:ext cx="1905000" cy="457200"/>
          </a:xfrm>
        </p:spPr>
        <p:txBody>
          <a:bodyPr/>
          <a:lstStyle>
            <a:lvl1pPr>
              <a:defRPr/>
            </a:lvl1pPr>
          </a:lstStyle>
          <a:p>
            <a:fld id="{747FD4F7-EAB8-4F2A-902F-8081BDB1F2BC}" type="slidenum">
              <a:rPr lang="en-US" altLang="en-US"/>
              <a:pPr/>
              <a:t>‹#›</a:t>
            </a:fld>
            <a:endParaRPr lang="en-US" altLang="en-US" dirty="0"/>
          </a:p>
        </p:txBody>
      </p:sp>
    </p:spTree>
    <p:extLst>
      <p:ext uri="{BB962C8B-B14F-4D97-AF65-F5344CB8AC3E}">
        <p14:creationId xmlns:p14="http://schemas.microsoft.com/office/powerpoint/2010/main" val="3279005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2B9B6EA-43C9-469C-8F6B-2EBF58133060}" type="datetime1">
              <a:rPr lang="en-US" smtClean="0"/>
              <a:t>4/10/2019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Marcia L. Braden, PhD</a:t>
            </a:r>
          </a:p>
        </p:txBody>
      </p:sp>
      <p:sp>
        <p:nvSpPr>
          <p:cNvPr id="6" name="Slide Number Placeholder 5"/>
          <p:cNvSpPr>
            <a:spLocks noGrp="1"/>
          </p:cNvSpPr>
          <p:nvPr>
            <p:ph type="sldNum" sz="quarter" idx="12"/>
          </p:nvPr>
        </p:nvSpPr>
        <p:spPr/>
        <p:txBody>
          <a:bodyPr/>
          <a:lstStyle>
            <a:lvl1pPr>
              <a:defRPr/>
            </a:lvl1pPr>
          </a:lstStyle>
          <a:p>
            <a:pPr>
              <a:defRPr/>
            </a:pPr>
            <a:fld id="{E15891A2-DA85-4103-9387-C56BCC2BF9E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F42C2EE-8789-4BC4-ABA3-C87F53E425B2}" type="datetime1">
              <a:rPr lang="en-US" smtClean="0"/>
              <a:t>4/10/2019</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Marcia L. Braden, PhD</a:t>
            </a:r>
          </a:p>
        </p:txBody>
      </p:sp>
      <p:sp>
        <p:nvSpPr>
          <p:cNvPr id="7" name="Slide Number Placeholder 5"/>
          <p:cNvSpPr>
            <a:spLocks noGrp="1"/>
          </p:cNvSpPr>
          <p:nvPr>
            <p:ph type="sldNum" sz="quarter" idx="12"/>
          </p:nvPr>
        </p:nvSpPr>
        <p:spPr/>
        <p:txBody>
          <a:bodyPr/>
          <a:lstStyle>
            <a:lvl1pPr>
              <a:defRPr/>
            </a:lvl1pPr>
          </a:lstStyle>
          <a:p>
            <a:pPr>
              <a:defRPr/>
            </a:pPr>
            <a:fld id="{1A442F99-3B5D-467E-B932-1FB8C7534B8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F7839F2-B467-4C6B-808C-C40A800E6D7C}" type="datetime1">
              <a:rPr lang="en-US" smtClean="0"/>
              <a:t>4/10/2019</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Marcia L. Braden, PhD</a:t>
            </a:r>
          </a:p>
        </p:txBody>
      </p:sp>
      <p:sp>
        <p:nvSpPr>
          <p:cNvPr id="9" name="Slide Number Placeholder 5"/>
          <p:cNvSpPr>
            <a:spLocks noGrp="1"/>
          </p:cNvSpPr>
          <p:nvPr>
            <p:ph type="sldNum" sz="quarter" idx="12"/>
          </p:nvPr>
        </p:nvSpPr>
        <p:spPr/>
        <p:txBody>
          <a:bodyPr/>
          <a:lstStyle>
            <a:lvl1pPr>
              <a:defRPr/>
            </a:lvl1pPr>
          </a:lstStyle>
          <a:p>
            <a:pPr>
              <a:defRPr/>
            </a:pPr>
            <a:fld id="{37F440EE-5132-4393-ABCD-56A08E2846F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B4FB049-32E3-4185-AB23-656937F15442}" type="datetime1">
              <a:rPr lang="en-US" smtClean="0"/>
              <a:t>4/10/2019</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Marcia L. Braden, PhD</a:t>
            </a:r>
          </a:p>
        </p:txBody>
      </p:sp>
      <p:sp>
        <p:nvSpPr>
          <p:cNvPr id="5" name="Slide Number Placeholder 5"/>
          <p:cNvSpPr>
            <a:spLocks noGrp="1"/>
          </p:cNvSpPr>
          <p:nvPr>
            <p:ph type="sldNum" sz="quarter" idx="12"/>
          </p:nvPr>
        </p:nvSpPr>
        <p:spPr/>
        <p:txBody>
          <a:bodyPr/>
          <a:lstStyle>
            <a:lvl1pPr>
              <a:defRPr/>
            </a:lvl1pPr>
          </a:lstStyle>
          <a:p>
            <a:pPr>
              <a:defRPr/>
            </a:pPr>
            <a:fld id="{BE22FF12-030A-430B-8B26-76595DDEF71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528BFC0-2865-4E1A-A7C9-E570E00F3968}" type="datetime1">
              <a:rPr lang="en-US" smtClean="0"/>
              <a:t>4/10/2019</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Marcia L. Braden, PhD</a:t>
            </a:r>
          </a:p>
        </p:txBody>
      </p:sp>
      <p:sp>
        <p:nvSpPr>
          <p:cNvPr id="4" name="Slide Number Placeholder 5"/>
          <p:cNvSpPr>
            <a:spLocks noGrp="1"/>
          </p:cNvSpPr>
          <p:nvPr>
            <p:ph type="sldNum" sz="quarter" idx="12"/>
          </p:nvPr>
        </p:nvSpPr>
        <p:spPr/>
        <p:txBody>
          <a:bodyPr/>
          <a:lstStyle>
            <a:lvl1pPr>
              <a:defRPr/>
            </a:lvl1pPr>
          </a:lstStyle>
          <a:p>
            <a:pPr>
              <a:defRPr/>
            </a:pPr>
            <a:fld id="{A34381C5-21F3-4431-8DD6-F957A0F5645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DED45DE-2E6D-443F-860B-E34EB3B12168}" type="datetime1">
              <a:rPr lang="en-US" smtClean="0"/>
              <a:t>4/10/2019</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Marcia L. Braden, PhD</a:t>
            </a:r>
          </a:p>
        </p:txBody>
      </p:sp>
      <p:sp>
        <p:nvSpPr>
          <p:cNvPr id="7" name="Slide Number Placeholder 5"/>
          <p:cNvSpPr>
            <a:spLocks noGrp="1"/>
          </p:cNvSpPr>
          <p:nvPr>
            <p:ph type="sldNum" sz="quarter" idx="12"/>
          </p:nvPr>
        </p:nvSpPr>
        <p:spPr/>
        <p:txBody>
          <a:bodyPr/>
          <a:lstStyle>
            <a:lvl1pPr>
              <a:defRPr/>
            </a:lvl1pPr>
          </a:lstStyle>
          <a:p>
            <a:pPr>
              <a:defRPr/>
            </a:pPr>
            <a:fld id="{58198185-6650-4B8F-A9DE-49AEEF1778A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6315F81-B868-447B-9691-64ACE4C0B94E}" type="datetime1">
              <a:rPr lang="en-US" smtClean="0"/>
              <a:t>4/10/2019</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Marcia L. Braden, PhD</a:t>
            </a:r>
          </a:p>
        </p:txBody>
      </p:sp>
      <p:sp>
        <p:nvSpPr>
          <p:cNvPr id="7" name="Slide Number Placeholder 5"/>
          <p:cNvSpPr>
            <a:spLocks noGrp="1"/>
          </p:cNvSpPr>
          <p:nvPr>
            <p:ph type="sldNum" sz="quarter" idx="12"/>
          </p:nvPr>
        </p:nvSpPr>
        <p:spPr/>
        <p:txBody>
          <a:bodyPr/>
          <a:lstStyle>
            <a:lvl1pPr>
              <a:defRPr/>
            </a:lvl1pPr>
          </a:lstStyle>
          <a:p>
            <a:pPr>
              <a:defRPr/>
            </a:pPr>
            <a:fld id="{45B8779C-EE8C-4478-B6C5-AA5585B919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
              <a:schemeClr val="tx1">
                <a:lumMod val="85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defRPr>
            </a:lvl1pPr>
          </a:lstStyle>
          <a:p>
            <a:pPr>
              <a:defRPr/>
            </a:pPr>
            <a:fld id="{4EDAE36C-C065-4906-B8E4-8EE039B86BE3}" type="datetime1">
              <a:rPr lang="en-US" smtClean="0"/>
              <a:t>4/10/2019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r>
              <a:rPr lang="en-US"/>
              <a:t>Marcia L. Braden, PhD</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defRPr>
            </a:lvl1pPr>
          </a:lstStyle>
          <a:p>
            <a:pPr>
              <a:defRPr/>
            </a:pPr>
            <a:fld id="{2D3AB25E-0146-49E8-848A-1B41A95DDE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510" r:id="rId1"/>
    <p:sldLayoutId id="2147484511" r:id="rId2"/>
    <p:sldLayoutId id="2147484512" r:id="rId3"/>
    <p:sldLayoutId id="2147484513" r:id="rId4"/>
    <p:sldLayoutId id="2147484514" r:id="rId5"/>
    <p:sldLayoutId id="2147484515" r:id="rId6"/>
    <p:sldLayoutId id="2147484516" r:id="rId7"/>
    <p:sldLayoutId id="2147484517" r:id="rId8"/>
    <p:sldLayoutId id="2147484518" r:id="rId9"/>
    <p:sldLayoutId id="2147484519" r:id="rId10"/>
    <p:sldLayoutId id="2147484520" r:id="rId11"/>
    <p:sldLayoutId id="2147484537" r:id="rId12"/>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EDAE36C-C065-4906-B8E4-8EE039B86BE3}" type="datetime1">
              <a:rPr lang="en-US" smtClean="0"/>
              <a:t>4/10/2019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Marcia L. Braden, PhD</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D3AB25E-0146-49E8-848A-1B41A95DDE30}" type="slidenum">
              <a:rPr lang="en-US" smtClean="0"/>
              <a:pPr>
                <a:defRPr/>
              </a:pPr>
              <a:t>‹#›</a:t>
            </a:fld>
            <a:endParaRPr lang="en-US"/>
          </a:p>
        </p:txBody>
      </p:sp>
    </p:spTree>
    <p:extLst>
      <p:ext uri="{BB962C8B-B14F-4D97-AF65-F5344CB8AC3E}">
        <p14:creationId xmlns:p14="http://schemas.microsoft.com/office/powerpoint/2010/main" val="4053711596"/>
      </p:ext>
    </p:extLst>
  </p:cSld>
  <p:clrMap bg1="lt1" tx1="dk1" bg2="lt2" tx2="dk2" accent1="accent1" accent2="accent2" accent3="accent3" accent4="accent4" accent5="accent5" accent6="accent6" hlink="hlink" folHlink="folHlink"/>
  <p:sldLayoutIdLst>
    <p:sldLayoutId id="2147484566" r:id="rId1"/>
    <p:sldLayoutId id="2147484567" r:id="rId2"/>
    <p:sldLayoutId id="2147484568" r:id="rId3"/>
    <p:sldLayoutId id="2147484569" r:id="rId4"/>
    <p:sldLayoutId id="2147484570" r:id="rId5"/>
    <p:sldLayoutId id="2147484571" r:id="rId6"/>
    <p:sldLayoutId id="2147484572" r:id="rId7"/>
    <p:sldLayoutId id="2147484573" r:id="rId8"/>
    <p:sldLayoutId id="2147484574" r:id="rId9"/>
    <p:sldLayoutId id="2147484575" r:id="rId10"/>
    <p:sldLayoutId id="2147484576" r:id="rId11"/>
    <p:sldLayoutId id="2147484577"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11.e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PowerPoint_Presentation.pptx"/><Relationship Id="rId2" Type="http://schemas.openxmlformats.org/officeDocument/2006/relationships/slideLayout" Target="../slideLayouts/slideLayout14.xml"/><Relationship Id="rId1" Type="http://schemas.openxmlformats.org/officeDocument/2006/relationships/vmlDrawing" Target="../drawings/vmlDrawing2.vml"/><Relationship Id="rId4" Type="http://schemas.openxmlformats.org/officeDocument/2006/relationships/image" Target="../media/image13.emf"/></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14.xml"/><Relationship Id="rId1" Type="http://schemas.openxmlformats.org/officeDocument/2006/relationships/vmlDrawing" Target="../drawings/vmlDrawing3.vml"/><Relationship Id="rId4" Type="http://schemas.openxmlformats.org/officeDocument/2006/relationships/image" Target="../media/image14.emf"/></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2.svg"/></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9.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21.png"/><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8.xml"/><Relationship Id="rId4" Type="http://schemas.openxmlformats.org/officeDocument/2006/relationships/hyperlink" Target="https://www.understood.org/en/learning-attention-issues/treatments-approaches/educational-strategies/behavior-intervention-plans-what-you-need-to-know" TargetMode="Externa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9.xml"/><Relationship Id="rId1" Type="http://schemas.openxmlformats.org/officeDocument/2006/relationships/vmlDrawing" Target="../drawings/vmlDrawing4.vml"/><Relationship Id="rId4" Type="http://schemas.openxmlformats.org/officeDocument/2006/relationships/image" Target="../media/image23.e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9.xml"/><Relationship Id="rId1" Type="http://schemas.openxmlformats.org/officeDocument/2006/relationships/vmlDrawing" Target="../drawings/vmlDrawing5.vml"/><Relationship Id="rId4" Type="http://schemas.openxmlformats.org/officeDocument/2006/relationships/image" Target="../media/image24.emf"/></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9.xml"/><Relationship Id="rId1" Type="http://schemas.openxmlformats.org/officeDocument/2006/relationships/vmlDrawing" Target="../drawings/vmlDrawing6.vml"/><Relationship Id="rId4" Type="http://schemas.openxmlformats.org/officeDocument/2006/relationships/image" Target="../media/image25.emf"/></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5B3F72-9356-4231-85B1-45CB9E846E30}"/>
              </a:ext>
            </a:extLst>
          </p:cNvPr>
          <p:cNvSpPr txBox="1"/>
          <p:nvPr/>
        </p:nvSpPr>
        <p:spPr>
          <a:xfrm>
            <a:off x="609600" y="1676400"/>
            <a:ext cx="3840085" cy="1692794"/>
          </a:xfrm>
          <a:prstGeom prst="rect">
            <a:avLst/>
          </a:prstGeom>
        </p:spPr>
        <p:txBody>
          <a:bodyPr vert="horz" lIns="91440" tIns="45720" rIns="91440" bIns="45720" rtlCol="0" anchor="ctr">
            <a:normAutofit/>
          </a:bodyPr>
          <a:lstStyle/>
          <a:p>
            <a:pPr>
              <a:lnSpc>
                <a:spcPct val="90000"/>
              </a:lnSpc>
              <a:spcAft>
                <a:spcPts val="600"/>
              </a:spcAft>
            </a:pPr>
            <a:r>
              <a:rPr lang="en-US" sz="3700" dirty="0">
                <a:latin typeface="+mj-lt"/>
                <a:ea typeface="+mj-ea"/>
                <a:cs typeface="+mj-cs"/>
              </a:rPr>
              <a:t>Functional Behavior Assessments</a:t>
            </a:r>
          </a:p>
        </p:txBody>
      </p:sp>
      <p:sp>
        <p:nvSpPr>
          <p:cNvPr id="4098" name="Rectangle 3">
            <a:extLst>
              <a:ext uri="{FF2B5EF4-FFF2-40B4-BE49-F238E27FC236}">
                <a16:creationId xmlns:a16="http://schemas.microsoft.com/office/drawing/2014/main" id="{AA4F5C71-5B52-4FC1-97E5-ABB1E1715615}"/>
              </a:ext>
            </a:extLst>
          </p:cNvPr>
          <p:cNvSpPr>
            <a:spLocks noGrp="1" noChangeArrowheads="1"/>
          </p:cNvSpPr>
          <p:nvPr>
            <p:ph idx="1"/>
          </p:nvPr>
        </p:nvSpPr>
        <p:spPr>
          <a:xfrm>
            <a:off x="491490" y="2575034"/>
            <a:ext cx="4232910" cy="3462228"/>
          </a:xfrm>
        </p:spPr>
        <p:txBody>
          <a:bodyPr vert="horz" lIns="91440" tIns="45720" rIns="91440" bIns="45720" rtlCol="0">
            <a:normAutofit/>
          </a:bodyPr>
          <a:lstStyle/>
          <a:p>
            <a:pPr indent="-228600" defTabSz="914400"/>
            <a:endParaRPr lang="en-US" altLang="en-US" sz="1600" dirty="0"/>
          </a:p>
          <a:p>
            <a:pPr indent="-228600" defTabSz="914400"/>
            <a:endParaRPr lang="en-US" altLang="en-US" sz="1600" dirty="0"/>
          </a:p>
          <a:p>
            <a:pPr indent="-228600" defTabSz="914400"/>
            <a:endParaRPr lang="en-US" altLang="en-US" sz="1600" dirty="0"/>
          </a:p>
          <a:p>
            <a:pPr indent="-228600" defTabSz="914400"/>
            <a:endParaRPr lang="en-US" altLang="en-US" sz="1600" dirty="0"/>
          </a:p>
          <a:p>
            <a:pPr indent="-228600" defTabSz="914400"/>
            <a:r>
              <a:rPr lang="en-US" altLang="en-US" sz="2400" dirty="0"/>
              <a:t>April 12, 2019</a:t>
            </a:r>
          </a:p>
          <a:p>
            <a:pPr indent="-228600" defTabSz="914400"/>
            <a:r>
              <a:rPr lang="en-US" altLang="en-US" sz="2400" dirty="0"/>
              <a:t>Marcia L. Braden, Ph.D., P.C.</a:t>
            </a:r>
          </a:p>
          <a:p>
            <a:pPr indent="-228600" defTabSz="914400"/>
            <a:r>
              <a:rPr lang="en-US" altLang="en-US" sz="2400" dirty="0"/>
              <a:t>www.marciabraden.com </a:t>
            </a:r>
          </a:p>
        </p:txBody>
      </p:sp>
      <p:sp>
        <p:nvSpPr>
          <p:cNvPr id="2" name="Footer Placeholder 1">
            <a:extLst>
              <a:ext uri="{FF2B5EF4-FFF2-40B4-BE49-F238E27FC236}">
                <a16:creationId xmlns:a16="http://schemas.microsoft.com/office/drawing/2014/main" id="{AB1DA0FC-9B4C-4995-AD0C-C978D3146715}"/>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F4A4FC03-D033-42A7-90ED-C0F73997443C}"/>
              </a:ext>
            </a:extLst>
          </p:cNvPr>
          <p:cNvSpPr>
            <a:spLocks noGrp="1"/>
          </p:cNvSpPr>
          <p:nvPr>
            <p:ph type="sldNum" sz="quarter" idx="12"/>
          </p:nvPr>
        </p:nvSpPr>
        <p:spPr/>
        <p:txBody>
          <a:bodyPr/>
          <a:lstStyle/>
          <a:p>
            <a:pPr>
              <a:defRPr/>
            </a:pPr>
            <a:fld id="{97C41935-42F0-4744-8602-2F9687E31264}" type="slidenum">
              <a:rPr lang="en-US" smtClean="0"/>
              <a:pPr>
                <a:defRPr/>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72907-7EFF-41DB-9387-2C310A28099B}"/>
              </a:ext>
            </a:extLst>
          </p:cNvPr>
          <p:cNvSpPr>
            <a:spLocks noGrp="1"/>
          </p:cNvSpPr>
          <p:nvPr>
            <p:ph type="title"/>
          </p:nvPr>
        </p:nvSpPr>
        <p:spPr>
          <a:xfrm>
            <a:off x="533400" y="1219200"/>
            <a:ext cx="5638800" cy="5029200"/>
          </a:xfrm>
        </p:spPr>
        <p:txBody>
          <a:bodyPr vert="horz" lIns="91440" tIns="45720" rIns="91440" bIns="45720" rtlCol="0" anchor="t">
            <a:normAutofit/>
          </a:bodyPr>
          <a:lstStyle/>
          <a:p>
            <a:pPr defTabSz="914400"/>
            <a:br>
              <a:rPr lang="en-US" sz="800" kern="1200" dirty="0">
                <a:solidFill>
                  <a:srgbClr val="000000"/>
                </a:solidFill>
                <a:latin typeface="+mj-lt"/>
                <a:ea typeface="+mj-ea"/>
                <a:cs typeface="+mj-cs"/>
              </a:rPr>
            </a:br>
            <a:r>
              <a:rPr lang="en-US" sz="2800" kern="1200" dirty="0">
                <a:solidFill>
                  <a:srgbClr val="000000"/>
                </a:solidFill>
                <a:latin typeface="+mj-lt"/>
                <a:ea typeface="+mj-ea"/>
                <a:cs typeface="+mj-cs"/>
              </a:rPr>
              <a:t>A key part of a functional assessment is figuring out what triggers certain behaviors in your student at home, in school and with friends. Sometimes parents and teachers assume they know what’s causing a child’s behavior because they’ve seen other children do similar things. But it’s important to remember that the causes for the same behavior can vary widely among children.</a:t>
            </a:r>
            <a:br>
              <a:rPr lang="en-US" sz="800" kern="1200" dirty="0">
                <a:solidFill>
                  <a:srgbClr val="000000"/>
                </a:solidFill>
                <a:latin typeface="+mj-lt"/>
                <a:ea typeface="+mj-ea"/>
                <a:cs typeface="+mj-cs"/>
              </a:rPr>
            </a:br>
            <a:endParaRPr lang="en-US" sz="800" kern="1200" dirty="0">
              <a:solidFill>
                <a:srgbClr val="000000"/>
              </a:solidFill>
              <a:latin typeface="+mj-lt"/>
              <a:ea typeface="+mj-ea"/>
              <a:cs typeface="+mj-cs"/>
            </a:endParaRPr>
          </a:p>
        </p:txBody>
      </p:sp>
      <p:sp>
        <p:nvSpPr>
          <p:cNvPr id="5" name="Footer Placeholder 4">
            <a:extLst>
              <a:ext uri="{FF2B5EF4-FFF2-40B4-BE49-F238E27FC236}">
                <a16:creationId xmlns:a16="http://schemas.microsoft.com/office/drawing/2014/main" id="{7A939ED1-5511-4340-8053-7293B0D7B216}"/>
              </a:ext>
            </a:extLst>
          </p:cNvPr>
          <p:cNvSpPr>
            <a:spLocks noGrp="1"/>
          </p:cNvSpPr>
          <p:nvPr>
            <p:ph type="ftr" sz="quarter" idx="11"/>
          </p:nvPr>
        </p:nvSpPr>
        <p:spPr/>
        <p:txBody>
          <a:bodyPr/>
          <a:lstStyle/>
          <a:p>
            <a:pPr>
              <a:defRPr/>
            </a:pPr>
            <a:r>
              <a:rPr lang="en-US"/>
              <a:t>Marcia L. Braden, PhD</a:t>
            </a:r>
          </a:p>
        </p:txBody>
      </p:sp>
      <p:sp>
        <p:nvSpPr>
          <p:cNvPr id="3" name="Slide Number Placeholder 2">
            <a:extLst>
              <a:ext uri="{FF2B5EF4-FFF2-40B4-BE49-F238E27FC236}">
                <a16:creationId xmlns:a16="http://schemas.microsoft.com/office/drawing/2014/main" id="{266C1BB3-9131-4530-9502-511CAD7EED35}"/>
              </a:ext>
            </a:extLst>
          </p:cNvPr>
          <p:cNvSpPr>
            <a:spLocks noGrp="1"/>
          </p:cNvSpPr>
          <p:nvPr>
            <p:ph type="sldNum" sz="quarter" idx="12"/>
          </p:nvPr>
        </p:nvSpPr>
        <p:spPr>
          <a:xfrm>
            <a:off x="8119448" y="5525027"/>
            <a:ext cx="428046" cy="235550"/>
          </a:xfrm>
        </p:spPr>
        <p:txBody>
          <a:bodyPr vert="horz" lIns="91440" tIns="45720" rIns="91440" bIns="45720" rtlCol="0" anchor="ctr">
            <a:normAutofit/>
          </a:bodyPr>
          <a:lstStyle/>
          <a:p>
            <a:pPr>
              <a:spcAft>
                <a:spcPts val="600"/>
              </a:spcAft>
              <a:defRPr/>
            </a:pPr>
            <a:fld id="{8B401B71-C337-4FE6-B893-ABE497CA5FE5}" type="slidenum">
              <a:rPr lang="en-US" sz="825">
                <a:solidFill>
                  <a:srgbClr val="898989"/>
                </a:solidFill>
                <a:latin typeface="+mn-lt"/>
              </a:rPr>
              <a:pPr>
                <a:spcAft>
                  <a:spcPts val="600"/>
                </a:spcAft>
                <a:defRPr/>
              </a:pPr>
              <a:t>10</a:t>
            </a:fld>
            <a:endParaRPr lang="en-US" sz="825">
              <a:solidFill>
                <a:srgbClr val="898989"/>
              </a:solidFill>
              <a:latin typeface="+mn-lt"/>
            </a:endParaRPr>
          </a:p>
        </p:txBody>
      </p:sp>
      <p:sp>
        <p:nvSpPr>
          <p:cNvPr id="4" name="Rectangle 3">
            <a:extLst>
              <a:ext uri="{FF2B5EF4-FFF2-40B4-BE49-F238E27FC236}">
                <a16:creationId xmlns:a16="http://schemas.microsoft.com/office/drawing/2014/main" id="{CABE1760-80E6-4E27-8EAB-2815F3398EDF}"/>
              </a:ext>
            </a:extLst>
          </p:cNvPr>
          <p:cNvSpPr/>
          <p:nvPr/>
        </p:nvSpPr>
        <p:spPr>
          <a:xfrm>
            <a:off x="381000" y="457200"/>
            <a:ext cx="8305800" cy="584775"/>
          </a:xfrm>
          <a:prstGeom prst="rect">
            <a:avLst/>
          </a:prstGeom>
        </p:spPr>
        <p:txBody>
          <a:bodyPr wrap="square">
            <a:spAutoFit/>
          </a:bodyPr>
          <a:lstStyle/>
          <a:p>
            <a:r>
              <a:rPr lang="en-US" sz="3200" dirty="0"/>
              <a:t>What is a Functional Behavior Assessment?</a:t>
            </a:r>
          </a:p>
        </p:txBody>
      </p:sp>
      <p:pic>
        <p:nvPicPr>
          <p:cNvPr id="7" name="Graphic 13" descr="Brain in head">
            <a:extLst>
              <a:ext uri="{FF2B5EF4-FFF2-40B4-BE49-F238E27FC236}">
                <a16:creationId xmlns:a16="http://schemas.microsoft.com/office/drawing/2014/main" id="{0DD29C94-08A5-4C07-B831-D8E9832E87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2707" y="2057400"/>
            <a:ext cx="2701967" cy="2701967"/>
          </a:xfrm>
          <a:prstGeom prst="rect">
            <a:avLst/>
          </a:prstGeom>
        </p:spPr>
      </p:pic>
    </p:spTree>
    <p:extLst>
      <p:ext uri="{BB962C8B-B14F-4D97-AF65-F5344CB8AC3E}">
        <p14:creationId xmlns:p14="http://schemas.microsoft.com/office/powerpoint/2010/main" val="1801265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C2EEC-BD15-419D-A241-5B6B96264FAD}"/>
              </a:ext>
            </a:extLst>
          </p:cNvPr>
          <p:cNvSpPr>
            <a:spLocks noGrp="1"/>
          </p:cNvSpPr>
          <p:nvPr>
            <p:ph type="title"/>
          </p:nvPr>
        </p:nvSpPr>
        <p:spPr>
          <a:xfrm>
            <a:off x="652653" y="606564"/>
            <a:ext cx="7838694" cy="1325563"/>
          </a:xfrm>
        </p:spPr>
        <p:txBody>
          <a:bodyPr anchor="ctr">
            <a:normAutofit fontScale="90000"/>
          </a:bodyPr>
          <a:lstStyle/>
          <a:p>
            <a:r>
              <a:rPr lang="en-US"/>
              <a:t>The Same Behavior with Different Functions</a:t>
            </a:r>
          </a:p>
        </p:txBody>
      </p:sp>
      <p:graphicFrame>
        <p:nvGraphicFramePr>
          <p:cNvPr id="14" name="Content Placeholder 2">
            <a:extLst>
              <a:ext uri="{FF2B5EF4-FFF2-40B4-BE49-F238E27FC236}">
                <a16:creationId xmlns:a16="http://schemas.microsoft.com/office/drawing/2014/main" id="{ADDAB139-D50B-4214-8BA9-48A01202C0D4}"/>
              </a:ext>
            </a:extLst>
          </p:cNvPr>
          <p:cNvGraphicFramePr>
            <a:graphicFrameLocks noGrp="1"/>
          </p:cNvGraphicFramePr>
          <p:nvPr>
            <p:ph idx="1"/>
            <p:extLst>
              <p:ext uri="{D42A27DB-BD31-4B8C-83A1-F6EECF244321}">
                <p14:modId xmlns:p14="http://schemas.microsoft.com/office/powerpoint/2010/main" val="209931757"/>
              </p:ext>
            </p:extLst>
          </p:nvPr>
        </p:nvGraphicFramePr>
        <p:xfrm>
          <a:off x="750655" y="2385390"/>
          <a:ext cx="7642689" cy="3617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9C83E7B7-A7CE-4B9D-B525-3C02F8F0C8D7}"/>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4B913755-E9D6-4446-8103-E8493D96911F}"/>
              </a:ext>
            </a:extLst>
          </p:cNvPr>
          <p:cNvSpPr>
            <a:spLocks noGrp="1"/>
          </p:cNvSpPr>
          <p:nvPr>
            <p:ph type="sldNum" sz="quarter" idx="12"/>
          </p:nvPr>
        </p:nvSpPr>
        <p:spPr/>
        <p:txBody>
          <a:bodyPr/>
          <a:lstStyle/>
          <a:p>
            <a:pPr>
              <a:defRPr/>
            </a:pPr>
            <a:fld id="{97C41935-42F0-4744-8602-2F9687E31264}" type="slidenum">
              <a:rPr lang="en-US" smtClean="0"/>
              <a:pPr>
                <a:defRPr/>
              </a:pPr>
              <a:t>11</a:t>
            </a:fld>
            <a:endParaRPr lang="en-US"/>
          </a:p>
        </p:txBody>
      </p:sp>
    </p:spTree>
    <p:extLst>
      <p:ext uri="{BB962C8B-B14F-4D97-AF65-F5344CB8AC3E}">
        <p14:creationId xmlns:p14="http://schemas.microsoft.com/office/powerpoint/2010/main" val="3273857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685800" y="152400"/>
            <a:ext cx="7772400" cy="1143000"/>
          </a:xfrm>
        </p:spPr>
        <p:txBody>
          <a:bodyPr/>
          <a:lstStyle/>
          <a:p>
            <a:pPr eaLnBrk="1" hangingPunct="1"/>
            <a:r>
              <a:rPr lang="en-US" dirty="0"/>
              <a:t>Functions that Behaviors Serve</a:t>
            </a:r>
          </a:p>
        </p:txBody>
      </p:sp>
      <p:sp>
        <p:nvSpPr>
          <p:cNvPr id="2" name="Footer Placeholder 1">
            <a:extLst>
              <a:ext uri="{FF2B5EF4-FFF2-40B4-BE49-F238E27FC236}">
                <a16:creationId xmlns:a16="http://schemas.microsoft.com/office/drawing/2014/main" id="{7A11C95D-DBC1-4D95-82D2-5F4760115C4C}"/>
              </a:ext>
            </a:extLst>
          </p:cNvPr>
          <p:cNvSpPr>
            <a:spLocks noGrp="1"/>
          </p:cNvSpPr>
          <p:nvPr>
            <p:ph type="ftr" sz="quarter" idx="11"/>
          </p:nvPr>
        </p:nvSpPr>
        <p:spPr/>
        <p:txBody>
          <a:bodyPr/>
          <a:lstStyle/>
          <a:p>
            <a:pPr>
              <a:defRPr/>
            </a:pPr>
            <a:r>
              <a:rPr lang="en-US"/>
              <a:t>Marcia L. Braden, PhD</a:t>
            </a:r>
          </a:p>
        </p:txBody>
      </p:sp>
      <p:sp>
        <p:nvSpPr>
          <p:cNvPr id="5" name="Slide Number Placeholder 4"/>
          <p:cNvSpPr>
            <a:spLocks noGrp="1"/>
          </p:cNvSpPr>
          <p:nvPr>
            <p:ph type="sldNum" sz="quarter" idx="12"/>
          </p:nvPr>
        </p:nvSpPr>
        <p:spPr/>
        <p:txBody>
          <a:bodyPr/>
          <a:lstStyle/>
          <a:p>
            <a:pPr>
              <a:defRPr/>
            </a:pPr>
            <a:fld id="{BF5490CD-E6FA-447E-9BC4-765737C5B64A}" type="slidenum">
              <a:rPr lang="en-US" smtClean="0"/>
              <a:pPr>
                <a:defRPr/>
              </a:pPr>
              <a:t>12</a:t>
            </a:fld>
            <a:endParaRPr lang="en-US"/>
          </a:p>
        </p:txBody>
      </p:sp>
      <p:sp>
        <p:nvSpPr>
          <p:cNvPr id="1028" name="Rectangle 3"/>
          <p:cNvSpPr>
            <a:spLocks noChangeArrowheads="1"/>
          </p:cNvSpPr>
          <p:nvPr/>
        </p:nvSpPr>
        <p:spPr bwMode="auto">
          <a:xfrm>
            <a:off x="0" y="1295400"/>
            <a:ext cx="9144000" cy="0"/>
          </a:xfrm>
          <a:prstGeom prst="rect">
            <a:avLst/>
          </a:prstGeom>
          <a:noFill/>
          <a:ln w="9525">
            <a:noFill/>
            <a:miter lim="800000"/>
            <a:headEnd/>
            <a:tailEnd/>
          </a:ln>
        </p:spPr>
        <p:txBody>
          <a:bodyPr wrap="none" anchor="ctr">
            <a:spAutoFit/>
          </a:bodyPr>
          <a:lstStyle/>
          <a:p>
            <a:endParaRPr lang="en-US">
              <a:latin typeface="Calibri" pitchFamily="34" charset="0"/>
            </a:endParaRPr>
          </a:p>
        </p:txBody>
      </p:sp>
      <p:graphicFrame>
        <p:nvGraphicFramePr>
          <p:cNvPr id="1026" name="Object 2"/>
          <p:cNvGraphicFramePr>
            <a:graphicFrameLocks noChangeAspect="1"/>
          </p:cNvGraphicFramePr>
          <p:nvPr>
            <p:extLst>
              <p:ext uri="{D42A27DB-BD31-4B8C-83A1-F6EECF244321}">
                <p14:modId xmlns:p14="http://schemas.microsoft.com/office/powerpoint/2010/main" val="257801284"/>
              </p:ext>
            </p:extLst>
          </p:nvPr>
        </p:nvGraphicFramePr>
        <p:xfrm>
          <a:off x="685800" y="1219200"/>
          <a:ext cx="8153400" cy="4953000"/>
        </p:xfrm>
        <a:graphic>
          <a:graphicData uri="http://schemas.openxmlformats.org/presentationml/2006/ole">
            <mc:AlternateContent xmlns:mc="http://schemas.openxmlformats.org/markup-compatibility/2006">
              <mc:Choice xmlns:v="urn:schemas-microsoft-com:vml" Requires="v">
                <p:oleObj spid="_x0000_s4189" name="Visio" r:id="rId4" imgW="3247034" imgH="3610051" progId="Visio.Drawing.6">
                  <p:embed/>
                </p:oleObj>
              </mc:Choice>
              <mc:Fallback>
                <p:oleObj name="Visio" r:id="rId4" imgW="3247034" imgH="3610051" progId="Visio.Drawing.6">
                  <p:embed/>
                  <p:pic>
                    <p:nvPicPr>
                      <p:cNvPr id="1026"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219200"/>
                        <a:ext cx="8153400" cy="4953000"/>
                      </a:xfrm>
                      <a:prstGeom prst="rect">
                        <a:avLst/>
                      </a:prstGeom>
                      <a:noFill/>
                      <a:extLst/>
                    </p:spPr>
                  </p:pic>
                </p:oleObj>
              </mc:Fallback>
            </mc:AlternateContent>
          </a:graphicData>
        </a:graphic>
      </p:graphicFrame>
    </p:spTree>
    <p:extLst>
      <p:ext uri="{BB962C8B-B14F-4D97-AF65-F5344CB8AC3E}">
        <p14:creationId xmlns:p14="http://schemas.microsoft.com/office/powerpoint/2010/main" val="93974620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15" descr="Checklist">
            <a:extLst>
              <a:ext uri="{FF2B5EF4-FFF2-40B4-BE49-F238E27FC236}">
                <a16:creationId xmlns:a16="http://schemas.microsoft.com/office/drawing/2014/main" id="{7DCDC1F8-5137-4451-A976-F9984A8C0B4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5499" y="2038015"/>
            <a:ext cx="2763143" cy="2763143"/>
          </a:xfrm>
          <a:prstGeom prst="rect">
            <a:avLst/>
          </a:prstGeom>
        </p:spPr>
      </p:pic>
      <p:sp>
        <p:nvSpPr>
          <p:cNvPr id="2" name="Title 1">
            <a:extLst>
              <a:ext uri="{FF2B5EF4-FFF2-40B4-BE49-F238E27FC236}">
                <a16:creationId xmlns:a16="http://schemas.microsoft.com/office/drawing/2014/main" id="{D2F67539-807E-4F44-91C0-8AC6E5C391E3}"/>
              </a:ext>
            </a:extLst>
          </p:cNvPr>
          <p:cNvSpPr>
            <a:spLocks noGrp="1"/>
          </p:cNvSpPr>
          <p:nvPr>
            <p:ph type="title"/>
          </p:nvPr>
        </p:nvSpPr>
        <p:spPr>
          <a:xfrm>
            <a:off x="2971800" y="304800"/>
            <a:ext cx="5943601" cy="6477000"/>
          </a:xfrm>
        </p:spPr>
        <p:txBody>
          <a:bodyPr vert="horz" lIns="91440" tIns="45720" rIns="91440" bIns="45720" rtlCol="0">
            <a:normAutofit/>
          </a:bodyPr>
          <a:lstStyle/>
          <a:p>
            <a:pPr defTabSz="914400"/>
            <a:r>
              <a:rPr lang="en-US" sz="3200" b="1" kern="1200" dirty="0">
                <a:latin typeface="+mj-lt"/>
                <a:ea typeface="+mj-ea"/>
                <a:cs typeface="+mj-cs"/>
              </a:rPr>
              <a:t>Practical FBA Assessment vs. Comprehensive FBA Assessment</a:t>
            </a:r>
            <a:br>
              <a:rPr lang="en-US" sz="2100" b="1" kern="1200" dirty="0">
                <a:latin typeface="+mj-lt"/>
                <a:ea typeface="+mj-ea"/>
                <a:cs typeface="+mj-cs"/>
              </a:rPr>
            </a:br>
            <a:br>
              <a:rPr lang="en-US" sz="2100" b="1" kern="1200" dirty="0">
                <a:latin typeface="+mj-lt"/>
                <a:ea typeface="+mj-ea"/>
                <a:cs typeface="+mj-cs"/>
              </a:rPr>
            </a:br>
            <a:r>
              <a:rPr lang="en-US" sz="2100" kern="1200" dirty="0">
                <a:latin typeface="+mj-lt"/>
                <a:ea typeface="+mj-ea"/>
                <a:cs typeface="+mj-cs"/>
              </a:rPr>
              <a:t>A functional assessment has a narrower focus than a </a:t>
            </a:r>
            <a:r>
              <a:rPr lang="en-US" sz="2100" u="sng" kern="1200" dirty="0">
                <a:latin typeface="+mj-lt"/>
                <a:ea typeface="+mj-ea"/>
                <a:cs typeface="+mj-cs"/>
              </a:rPr>
              <a:t>comprehensive evaluation</a:t>
            </a:r>
            <a:r>
              <a:rPr lang="en-US" sz="2100" kern="1200" dirty="0">
                <a:latin typeface="+mj-lt"/>
                <a:ea typeface="+mj-ea"/>
                <a:cs typeface="+mj-cs"/>
              </a:rPr>
              <a:t>. It focuses on the why, how, where, when and what of your child’s behavior. </a:t>
            </a:r>
            <a:br>
              <a:rPr lang="en-US" sz="2100" kern="1200" dirty="0">
                <a:latin typeface="+mj-lt"/>
                <a:ea typeface="+mj-ea"/>
                <a:cs typeface="+mj-cs"/>
              </a:rPr>
            </a:br>
            <a:br>
              <a:rPr lang="en-US" sz="2100" kern="1200" dirty="0">
                <a:latin typeface="+mj-lt"/>
                <a:ea typeface="+mj-ea"/>
                <a:cs typeface="+mj-cs"/>
              </a:rPr>
            </a:br>
            <a:r>
              <a:rPr lang="en-US" sz="2100" kern="1200" dirty="0">
                <a:latin typeface="+mj-lt"/>
                <a:ea typeface="+mj-ea"/>
                <a:cs typeface="+mj-cs"/>
              </a:rPr>
              <a:t>A comprehensive evaluation is a process that’s used to see if </a:t>
            </a:r>
            <a:r>
              <a:rPr lang="en-US" sz="2100" u="sng" kern="1200" dirty="0">
                <a:latin typeface="+mj-lt"/>
                <a:ea typeface="+mj-ea"/>
                <a:cs typeface="+mj-cs"/>
              </a:rPr>
              <a:t>your child is eligible for special education services</a:t>
            </a:r>
            <a:r>
              <a:rPr lang="en-US" sz="2100" kern="1200" dirty="0">
                <a:latin typeface="+mj-lt"/>
                <a:ea typeface="+mj-ea"/>
                <a:cs typeface="+mj-cs"/>
              </a:rPr>
              <a:t>. It looks at all aspects of your child’s learning. If behavior is a concern, a functional assessment may be part of the comprehensive evaluation process</a:t>
            </a:r>
          </a:p>
        </p:txBody>
      </p:sp>
      <p:sp>
        <p:nvSpPr>
          <p:cNvPr id="4" name="Footer Placeholder 3">
            <a:extLst>
              <a:ext uri="{FF2B5EF4-FFF2-40B4-BE49-F238E27FC236}">
                <a16:creationId xmlns:a16="http://schemas.microsoft.com/office/drawing/2014/main" id="{61722D11-2A0F-42DC-B902-5761A3AD60D0}"/>
              </a:ext>
            </a:extLst>
          </p:cNvPr>
          <p:cNvSpPr>
            <a:spLocks noGrp="1"/>
          </p:cNvSpPr>
          <p:nvPr>
            <p:ph type="ftr" sz="quarter" idx="11"/>
          </p:nvPr>
        </p:nvSpPr>
        <p:spPr/>
        <p:txBody>
          <a:bodyPr/>
          <a:lstStyle/>
          <a:p>
            <a:pPr>
              <a:defRPr/>
            </a:pPr>
            <a:r>
              <a:rPr lang="en-US"/>
              <a:t>Marcia L. Braden, PhD</a:t>
            </a:r>
          </a:p>
        </p:txBody>
      </p:sp>
      <p:sp>
        <p:nvSpPr>
          <p:cNvPr id="3" name="Slide Number Placeholder 2">
            <a:extLst>
              <a:ext uri="{FF2B5EF4-FFF2-40B4-BE49-F238E27FC236}">
                <a16:creationId xmlns:a16="http://schemas.microsoft.com/office/drawing/2014/main" id="{0C1C1B58-E404-4EFD-BFF1-1DDA17240390}"/>
              </a:ext>
            </a:extLst>
          </p:cNvPr>
          <p:cNvSpPr>
            <a:spLocks noGrp="1"/>
          </p:cNvSpPr>
          <p:nvPr>
            <p:ph type="sldNum" sz="quarter" idx="12"/>
          </p:nvPr>
        </p:nvSpPr>
        <p:spPr>
          <a:xfrm>
            <a:off x="7916962" y="6356350"/>
            <a:ext cx="598387" cy="365125"/>
          </a:xfrm>
          <a:prstGeom prst="ellipse">
            <a:avLst/>
          </a:prstGeom>
        </p:spPr>
        <p:txBody>
          <a:bodyPr vert="horz" lIns="91440" tIns="45720" rIns="91440" bIns="45720" rtlCol="0">
            <a:normAutofit lnSpcReduction="10000"/>
          </a:bodyPr>
          <a:lstStyle/>
          <a:p>
            <a:pPr>
              <a:spcAft>
                <a:spcPts val="600"/>
              </a:spcAft>
              <a:defRPr/>
            </a:pPr>
            <a:fld id="{8B401B71-C337-4FE6-B893-ABE497CA5FE5}" type="slidenum">
              <a:rPr lang="en-US">
                <a:latin typeface="+mn-lt"/>
              </a:rPr>
              <a:pPr>
                <a:spcAft>
                  <a:spcPts val="600"/>
                </a:spcAft>
                <a:defRPr/>
              </a:pPr>
              <a:t>13</a:t>
            </a:fld>
            <a:endParaRPr lang="en-US">
              <a:latin typeface="+mn-lt"/>
            </a:endParaRPr>
          </a:p>
        </p:txBody>
      </p:sp>
    </p:spTree>
    <p:extLst>
      <p:ext uri="{BB962C8B-B14F-4D97-AF65-F5344CB8AC3E}">
        <p14:creationId xmlns:p14="http://schemas.microsoft.com/office/powerpoint/2010/main" val="683074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676400" y="309478"/>
            <a:ext cx="6893999" cy="1280890"/>
          </a:xfrm>
        </p:spPr>
        <p:txBody>
          <a:bodyPr>
            <a:normAutofit fontScale="90000"/>
          </a:bodyPr>
          <a:lstStyle/>
          <a:p>
            <a:r>
              <a:rPr lang="en-US" dirty="0">
                <a:latin typeface="Cooper Black" pitchFamily="18" charset="0"/>
              </a:rPr>
              <a:t>Practical FBA vs </a:t>
            </a:r>
            <a:br>
              <a:rPr lang="en-US" dirty="0">
                <a:latin typeface="Cooper Black" pitchFamily="18" charset="0"/>
              </a:rPr>
            </a:br>
            <a:r>
              <a:rPr lang="en-US" dirty="0">
                <a:latin typeface="Cooper Black" pitchFamily="18" charset="0"/>
              </a:rPr>
              <a:t>Comprehensive FBA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60088934"/>
              </p:ext>
            </p:extLst>
          </p:nvPr>
        </p:nvGraphicFramePr>
        <p:xfrm>
          <a:off x="457200" y="1600200"/>
          <a:ext cx="7761161" cy="4759960"/>
        </p:xfrm>
        <a:graphic>
          <a:graphicData uri="http://schemas.openxmlformats.org/drawingml/2006/table">
            <a:tbl>
              <a:tblPr firstRow="1" bandRow="1">
                <a:tableStyleId>{073A0DAA-6AF3-43AB-8588-CEC1D06C72B9}</a:tableStyleId>
              </a:tblPr>
              <a:tblGrid>
                <a:gridCol w="2274761">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pPr algn="ctr"/>
                      <a:r>
                        <a:rPr lang="en-US" dirty="0"/>
                        <a:t>Practical FBA</a:t>
                      </a:r>
                      <a:endParaRPr lang="en-US" dirty="0">
                        <a:solidFill>
                          <a:srgbClr val="000000"/>
                        </a:solidFill>
                      </a:endParaRPr>
                    </a:p>
                  </a:txBody>
                  <a:tcPr/>
                </a:tc>
                <a:tc>
                  <a:txBody>
                    <a:bodyPr/>
                    <a:lstStyle/>
                    <a:p>
                      <a:pPr algn="ctr"/>
                      <a:r>
                        <a:rPr lang="en-US" dirty="0"/>
                        <a:t>Comprehensive FBA</a:t>
                      </a:r>
                      <a:endParaRPr lang="en-US" dirty="0">
                        <a:solidFill>
                          <a:srgbClr val="C00000"/>
                        </a:solidFill>
                      </a:endParaRPr>
                    </a:p>
                  </a:txBody>
                  <a:tcPr/>
                </a:tc>
                <a:extLst>
                  <a:ext uri="{0D108BD9-81ED-4DB2-BD59-A6C34878D82A}">
                    <a16:rowId xmlns:a16="http://schemas.microsoft.com/office/drawing/2014/main" val="10000"/>
                  </a:ext>
                </a:extLst>
              </a:tr>
              <a:tr h="370840">
                <a:tc>
                  <a:txBody>
                    <a:bodyPr/>
                    <a:lstStyle/>
                    <a:p>
                      <a:pPr algn="l"/>
                      <a:r>
                        <a:rPr lang="en-US" dirty="0"/>
                        <a:t>For: </a:t>
                      </a:r>
                    </a:p>
                  </a:txBody>
                  <a:tcPr/>
                </a:tc>
                <a:tc>
                  <a:txBody>
                    <a:bodyPr/>
                    <a:lstStyle/>
                    <a:p>
                      <a:r>
                        <a:rPr lang="en-US" sz="1800" dirty="0"/>
                        <a:t>Students with </a:t>
                      </a:r>
                      <a:r>
                        <a:rPr lang="en-US" sz="1800" u="sng" dirty="0"/>
                        <a:t>mild to moderate </a:t>
                      </a:r>
                      <a:r>
                        <a:rPr lang="en-US" sz="1800" dirty="0"/>
                        <a:t>problem behaviors (behaviors that are </a:t>
                      </a:r>
                      <a:r>
                        <a:rPr lang="en-US" sz="1800" u="sng" dirty="0"/>
                        <a:t>NOT dangerous </a:t>
                      </a:r>
                      <a:r>
                        <a:rPr lang="en-US" sz="1800" dirty="0"/>
                        <a:t>or occurring in many settings)</a:t>
                      </a:r>
                      <a:endParaRPr lang="en-US" dirty="0"/>
                    </a:p>
                  </a:txBody>
                  <a:tcPr/>
                </a:tc>
                <a:tc>
                  <a:txBody>
                    <a:bodyPr/>
                    <a:lstStyle/>
                    <a:p>
                      <a:r>
                        <a:rPr lang="en-US" sz="1800" dirty="0"/>
                        <a:t>Students with </a:t>
                      </a:r>
                      <a:r>
                        <a:rPr lang="en-US" sz="1800" u="sng" dirty="0"/>
                        <a:t>moderate to severe</a:t>
                      </a:r>
                      <a:r>
                        <a:rPr lang="en-US" sz="1800" dirty="0"/>
                        <a:t> behavioral problems; may be </a:t>
                      </a:r>
                      <a:r>
                        <a:rPr lang="en-US" sz="1800" u="sng" dirty="0"/>
                        <a:t>dangerous and/or occurring in many settings</a:t>
                      </a:r>
                      <a:endParaRPr lang="en-US" b="1" u="sng" dirty="0"/>
                    </a:p>
                  </a:txBody>
                  <a:tcPr/>
                </a:tc>
                <a:extLst>
                  <a:ext uri="{0D108BD9-81ED-4DB2-BD59-A6C34878D82A}">
                    <a16:rowId xmlns:a16="http://schemas.microsoft.com/office/drawing/2014/main" val="10001"/>
                  </a:ext>
                </a:extLst>
              </a:tr>
              <a:tr h="370840">
                <a:tc>
                  <a:txBody>
                    <a:bodyPr/>
                    <a:lstStyle/>
                    <a:p>
                      <a:pPr algn="l"/>
                      <a:r>
                        <a:rPr lang="en-US" dirty="0"/>
                        <a:t>What: </a:t>
                      </a:r>
                    </a:p>
                  </a:txBody>
                  <a:tcPr/>
                </a:tc>
                <a:tc>
                  <a:txBody>
                    <a:bodyPr/>
                    <a:lstStyle/>
                    <a:p>
                      <a:r>
                        <a:rPr lang="en-US" sz="1800" dirty="0"/>
                        <a:t>Relatively simple and efficient process to guide behavior support planning</a:t>
                      </a:r>
                      <a:endParaRPr lang="en-US" dirty="0"/>
                    </a:p>
                  </a:txBody>
                  <a:tcPr/>
                </a:tc>
                <a:tc>
                  <a:txBody>
                    <a:bodyPr/>
                    <a:lstStyle/>
                    <a:p>
                      <a:r>
                        <a:rPr lang="en-US" sz="1800" dirty="0"/>
                        <a:t>Time-intensive process that also involves archival records review, family-centered planning, and collaboration with agencies outside of school</a:t>
                      </a:r>
                      <a:endParaRPr lang="en-US" dirty="0"/>
                    </a:p>
                  </a:txBody>
                  <a:tcPr/>
                </a:tc>
                <a:extLst>
                  <a:ext uri="{0D108BD9-81ED-4DB2-BD59-A6C34878D82A}">
                    <a16:rowId xmlns:a16="http://schemas.microsoft.com/office/drawing/2014/main" val="10002"/>
                  </a:ext>
                </a:extLst>
              </a:tr>
              <a:tr h="370840">
                <a:tc>
                  <a:txBody>
                    <a:bodyPr/>
                    <a:lstStyle/>
                    <a:p>
                      <a:pPr algn="l"/>
                      <a:r>
                        <a:rPr lang="en-US" dirty="0"/>
                        <a:t>Conducted</a:t>
                      </a:r>
                      <a:r>
                        <a:rPr lang="en-US" baseline="0" dirty="0"/>
                        <a:t> by whom: </a:t>
                      </a:r>
                      <a:endParaRPr lang="en-US" dirty="0"/>
                    </a:p>
                  </a:txBody>
                  <a:tcPr/>
                </a:tc>
                <a:tc>
                  <a:txBody>
                    <a:bodyPr/>
                    <a:lstStyle/>
                    <a:p>
                      <a:r>
                        <a:rPr lang="en-US" sz="1800" dirty="0"/>
                        <a:t>School-based personnel (e.g., teachers, counselors, administrators</a:t>
                      </a:r>
                      <a:r>
                        <a:rPr lang="en-US" sz="1800"/>
                        <a:t>, MTSS </a:t>
                      </a:r>
                      <a:r>
                        <a:rPr lang="en-US" sz="1800" dirty="0"/>
                        <a:t>team members)</a:t>
                      </a:r>
                      <a:endParaRPr lang="en-US" b="0" dirty="0"/>
                    </a:p>
                  </a:txBody>
                  <a:tcPr/>
                </a:tc>
                <a:tc>
                  <a:txBody>
                    <a:bodyPr/>
                    <a:lstStyle/>
                    <a:p>
                      <a:r>
                        <a:rPr lang="en-US" sz="1600" dirty="0"/>
                        <a:t>Behavior Support Team (e.g., school psychologists, behavior specialists)</a:t>
                      </a:r>
                    </a:p>
                  </a:txBody>
                  <a:tcPr/>
                </a:tc>
                <a:extLst>
                  <a:ext uri="{0D108BD9-81ED-4DB2-BD59-A6C34878D82A}">
                    <a16:rowId xmlns:a16="http://schemas.microsoft.com/office/drawing/2014/main" val="10003"/>
                  </a:ext>
                </a:extLst>
              </a:tr>
            </a:tbl>
          </a:graphicData>
        </a:graphic>
      </p:graphicFrame>
      <p:sp>
        <p:nvSpPr>
          <p:cNvPr id="2" name="Footer Placeholder 1">
            <a:extLst>
              <a:ext uri="{FF2B5EF4-FFF2-40B4-BE49-F238E27FC236}">
                <a16:creationId xmlns:a16="http://schemas.microsoft.com/office/drawing/2014/main" id="{A8F1037A-6DE8-41D2-BE4D-CF5FAA2AE39F}"/>
              </a:ext>
            </a:extLst>
          </p:cNvPr>
          <p:cNvSpPr>
            <a:spLocks noGrp="1"/>
          </p:cNvSpPr>
          <p:nvPr>
            <p:ph type="ftr" sz="quarter" idx="11"/>
          </p:nvPr>
        </p:nvSpPr>
        <p:spPr/>
        <p:txBody>
          <a:bodyPr/>
          <a:lstStyle/>
          <a:p>
            <a:pPr>
              <a:defRPr/>
            </a:pPr>
            <a:r>
              <a:rPr lang="en-US"/>
              <a:t>Marcia L. Braden, PhD</a:t>
            </a:r>
          </a:p>
        </p:txBody>
      </p:sp>
      <p:sp>
        <p:nvSpPr>
          <p:cNvPr id="25625"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1F4B79-3F4F-4324-930A-551E41E02CAC}" type="slidenum">
              <a:rPr lang="en-US" smtClean="0">
                <a:solidFill>
                  <a:srgbClr val="898989"/>
                </a:solidFill>
              </a:rPr>
              <a:pPr fontAlgn="base">
                <a:spcBef>
                  <a:spcPct val="0"/>
                </a:spcBef>
                <a:spcAft>
                  <a:spcPct val="0"/>
                </a:spcAft>
                <a:defRPr/>
              </a:pPr>
              <a:t>14</a:t>
            </a:fld>
            <a:endParaRPr lang="en-US">
              <a:solidFill>
                <a:srgbClr val="898989"/>
              </a:solidFill>
            </a:endParaRPr>
          </a:p>
        </p:txBody>
      </p:sp>
      <p:sp>
        <p:nvSpPr>
          <p:cNvPr id="6" name="Rectangle 5"/>
          <p:cNvSpPr/>
          <p:nvPr/>
        </p:nvSpPr>
        <p:spPr>
          <a:xfrm>
            <a:off x="2667000" y="1600200"/>
            <a:ext cx="2819400" cy="4724400"/>
          </a:xfrm>
          <a:prstGeom prst="rect">
            <a:avLst/>
          </a:prstGeom>
          <a:noFill/>
          <a:ln w="762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lumMod val="50000"/>
                  <a:lumOff val="50000"/>
                </a:schemeClr>
              </a:solidFill>
            </a:endParaRPr>
          </a:p>
        </p:txBody>
      </p:sp>
      <p:cxnSp>
        <p:nvCxnSpPr>
          <p:cNvPr id="15" name="Straight Arrow Connector 14"/>
          <p:cNvCxnSpPr/>
          <p:nvPr/>
        </p:nvCxnSpPr>
        <p:spPr>
          <a:xfrm rot="16200000" flipH="1">
            <a:off x="1104900" y="800100"/>
            <a:ext cx="1524000" cy="1447800"/>
          </a:xfrm>
          <a:prstGeom prst="straightConnector1">
            <a:avLst/>
          </a:prstGeom>
          <a:ln w="5715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8253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BF21BB7B-57ED-4DF9-ABB0-2DDE486DF68A}"/>
              </a:ext>
            </a:extLst>
          </p:cNvPr>
          <p:cNvSpPr>
            <a:spLocks noGrp="1"/>
          </p:cNvSpPr>
          <p:nvPr>
            <p:ph type="title"/>
          </p:nvPr>
        </p:nvSpPr>
        <p:spPr>
          <a:xfrm>
            <a:off x="401265" y="685800"/>
            <a:ext cx="2085203" cy="5105400"/>
          </a:xfrm>
        </p:spPr>
        <p:txBody>
          <a:bodyPr>
            <a:normAutofit/>
          </a:bodyPr>
          <a:lstStyle/>
          <a:p>
            <a:r>
              <a:rPr lang="en-US" sz="3500" dirty="0"/>
              <a:t>Practical FBA’s</a:t>
            </a:r>
          </a:p>
        </p:txBody>
      </p:sp>
      <p:graphicFrame>
        <p:nvGraphicFramePr>
          <p:cNvPr id="20" name="Content Placeholder 2">
            <a:extLst>
              <a:ext uri="{FF2B5EF4-FFF2-40B4-BE49-F238E27FC236}">
                <a16:creationId xmlns:a16="http://schemas.microsoft.com/office/drawing/2014/main" id="{91D6ABB8-253E-4743-A4A3-8439730110AA}"/>
              </a:ext>
            </a:extLst>
          </p:cNvPr>
          <p:cNvGraphicFramePr>
            <a:graphicFrameLocks noGrp="1"/>
          </p:cNvGraphicFramePr>
          <p:nvPr>
            <p:ph idx="1"/>
            <p:extLst>
              <p:ext uri="{D42A27DB-BD31-4B8C-83A1-F6EECF244321}">
                <p14:modId xmlns:p14="http://schemas.microsoft.com/office/powerpoint/2010/main" val="1903613018"/>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AED28ABF-5056-49A2-A943-4D611C16DC7B}"/>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C0FC223E-8495-4741-9684-758F8286DA5D}"/>
              </a:ext>
            </a:extLst>
          </p:cNvPr>
          <p:cNvSpPr>
            <a:spLocks noGrp="1"/>
          </p:cNvSpPr>
          <p:nvPr>
            <p:ph type="sldNum" sz="quarter" idx="12"/>
          </p:nvPr>
        </p:nvSpPr>
        <p:spPr/>
        <p:txBody>
          <a:bodyPr/>
          <a:lstStyle/>
          <a:p>
            <a:pPr>
              <a:defRPr/>
            </a:pPr>
            <a:fld id="{97C41935-42F0-4744-8602-2F9687E31264}" type="slidenum">
              <a:rPr lang="en-US" smtClean="0"/>
              <a:pPr>
                <a:defRPr/>
              </a:pPr>
              <a:t>15</a:t>
            </a:fld>
            <a:endParaRPr lang="en-US"/>
          </a:p>
        </p:txBody>
      </p:sp>
    </p:spTree>
    <p:extLst>
      <p:ext uri="{BB962C8B-B14F-4D97-AF65-F5344CB8AC3E}">
        <p14:creationId xmlns:p14="http://schemas.microsoft.com/office/powerpoint/2010/main" val="2649899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hlinkClick r:id="" action="ppaction://ole?verb=0"/>
            <a:extLst>
              <a:ext uri="{FF2B5EF4-FFF2-40B4-BE49-F238E27FC236}">
                <a16:creationId xmlns:a16="http://schemas.microsoft.com/office/drawing/2014/main" id="{39D1CB8B-C243-433F-B708-F6B7D79BA192}"/>
              </a:ext>
            </a:extLst>
          </p:cNvPr>
          <p:cNvGraphicFramePr>
            <a:graphicFrameLocks noGrp="1" noChangeAspect="1"/>
          </p:cNvGraphicFramePr>
          <p:nvPr>
            <p:ph idx="1"/>
            <p:extLst>
              <p:ext uri="{D42A27DB-BD31-4B8C-83A1-F6EECF244321}">
                <p14:modId xmlns:p14="http://schemas.microsoft.com/office/powerpoint/2010/main" val="417282202"/>
              </p:ext>
            </p:extLst>
          </p:nvPr>
        </p:nvGraphicFramePr>
        <p:xfrm>
          <a:off x="941388" y="763588"/>
          <a:ext cx="7208837" cy="5407025"/>
        </p:xfrm>
        <a:graphic>
          <a:graphicData uri="http://schemas.openxmlformats.org/presentationml/2006/ole">
            <mc:AlternateContent xmlns:mc="http://schemas.openxmlformats.org/markup-compatibility/2006">
              <mc:Choice xmlns:v="urn:schemas-microsoft-com:vml" Requires="v">
                <p:oleObj spid="_x0000_s5163" name="Presentation" r:id="rId3" imgW="3390726" imgH="2543674" progId="PowerPoint.Show.12">
                  <p:embed/>
                </p:oleObj>
              </mc:Choice>
              <mc:Fallback>
                <p:oleObj name="Presentation" r:id="rId3" imgW="3390726" imgH="2543674" progId="PowerPoint.Show.12">
                  <p:embed/>
                  <p:pic>
                    <p:nvPicPr>
                      <p:cNvPr id="0" name=""/>
                      <p:cNvPicPr/>
                      <p:nvPr/>
                    </p:nvPicPr>
                    <p:blipFill>
                      <a:blip r:embed="rId4"/>
                      <a:stretch>
                        <a:fillRect/>
                      </a:stretch>
                    </p:blipFill>
                    <p:spPr>
                      <a:xfrm>
                        <a:off x="941388" y="763588"/>
                        <a:ext cx="7208837" cy="5407025"/>
                      </a:xfrm>
                      <a:prstGeom prst="rect">
                        <a:avLst/>
                      </a:prstGeom>
                      <a:noFill/>
                      <a:ln>
                        <a:solidFill>
                          <a:schemeClr val="bg1">
                            <a:lumMod val="50000"/>
                          </a:schemeClr>
                        </a:solidFill>
                      </a:ln>
                    </p:spPr>
                  </p:pic>
                </p:oleObj>
              </mc:Fallback>
            </mc:AlternateContent>
          </a:graphicData>
        </a:graphic>
      </p:graphicFrame>
      <p:sp>
        <p:nvSpPr>
          <p:cNvPr id="2" name="Footer Placeholder 1">
            <a:extLst>
              <a:ext uri="{FF2B5EF4-FFF2-40B4-BE49-F238E27FC236}">
                <a16:creationId xmlns:a16="http://schemas.microsoft.com/office/drawing/2014/main" id="{03C97BC3-886D-420A-8BCE-23F3DC0AFB4D}"/>
              </a:ext>
            </a:extLst>
          </p:cNvPr>
          <p:cNvSpPr>
            <a:spLocks noGrp="1"/>
          </p:cNvSpPr>
          <p:nvPr>
            <p:ph type="ftr" sz="quarter" idx="11"/>
          </p:nvPr>
        </p:nvSpPr>
        <p:spPr/>
        <p:txBody>
          <a:bodyPr/>
          <a:lstStyle/>
          <a:p>
            <a:pPr>
              <a:defRPr/>
            </a:pPr>
            <a:r>
              <a:rPr lang="en-US"/>
              <a:t>Marcia L. Braden, PhD</a:t>
            </a:r>
          </a:p>
        </p:txBody>
      </p:sp>
      <p:sp>
        <p:nvSpPr>
          <p:cNvPr id="3" name="Slide Number Placeholder 2">
            <a:extLst>
              <a:ext uri="{FF2B5EF4-FFF2-40B4-BE49-F238E27FC236}">
                <a16:creationId xmlns:a16="http://schemas.microsoft.com/office/drawing/2014/main" id="{2AD2DED2-AD91-4037-8AEB-58F07212FFB4}"/>
              </a:ext>
            </a:extLst>
          </p:cNvPr>
          <p:cNvSpPr>
            <a:spLocks noGrp="1"/>
          </p:cNvSpPr>
          <p:nvPr>
            <p:ph type="sldNum" sz="quarter" idx="12"/>
          </p:nvPr>
        </p:nvSpPr>
        <p:spPr/>
        <p:txBody>
          <a:bodyPr/>
          <a:lstStyle/>
          <a:p>
            <a:pPr>
              <a:defRPr/>
            </a:pPr>
            <a:fld id="{97C41935-42F0-4744-8602-2F9687E31264}" type="slidenum">
              <a:rPr lang="en-US" smtClean="0"/>
              <a:pPr>
                <a:defRPr/>
              </a:pPr>
              <a:t>16</a:t>
            </a:fld>
            <a:endParaRPr lang="en-US"/>
          </a:p>
        </p:txBody>
      </p:sp>
    </p:spTree>
    <p:extLst>
      <p:ext uri="{BB962C8B-B14F-4D97-AF65-F5344CB8AC3E}">
        <p14:creationId xmlns:p14="http://schemas.microsoft.com/office/powerpoint/2010/main" val="1674476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626EFE6B-619D-47E4-91FD-2FBE7D7E65F0}"/>
              </a:ext>
            </a:extLst>
          </p:cNvPr>
          <p:cNvGraphicFramePr>
            <a:graphicFrameLocks noGrp="1" noChangeAspect="1"/>
          </p:cNvGraphicFramePr>
          <p:nvPr>
            <p:ph idx="1"/>
            <p:extLst>
              <p:ext uri="{D42A27DB-BD31-4B8C-83A1-F6EECF244321}">
                <p14:modId xmlns:p14="http://schemas.microsoft.com/office/powerpoint/2010/main" val="4082412038"/>
              </p:ext>
            </p:extLst>
          </p:nvPr>
        </p:nvGraphicFramePr>
        <p:xfrm>
          <a:off x="1189038" y="762000"/>
          <a:ext cx="6918325" cy="5414963"/>
        </p:xfrm>
        <a:graphic>
          <a:graphicData uri="http://schemas.openxmlformats.org/presentationml/2006/ole">
            <mc:AlternateContent xmlns:mc="http://schemas.openxmlformats.org/markup-compatibility/2006">
              <mc:Choice xmlns:v="urn:schemas-microsoft-com:vml" Requires="v">
                <p:oleObj spid="_x0000_s6186" name="Document" r:id="rId3" imgW="9049613" imgH="7083037" progId="Word.Document.12">
                  <p:embed/>
                </p:oleObj>
              </mc:Choice>
              <mc:Fallback>
                <p:oleObj name="Document" r:id="rId3" imgW="9049613" imgH="7083037" progId="Word.Document.12">
                  <p:embed/>
                  <p:pic>
                    <p:nvPicPr>
                      <p:cNvPr id="0" name=""/>
                      <p:cNvPicPr/>
                      <p:nvPr/>
                    </p:nvPicPr>
                    <p:blipFill>
                      <a:blip r:embed="rId4"/>
                      <a:stretch>
                        <a:fillRect/>
                      </a:stretch>
                    </p:blipFill>
                    <p:spPr>
                      <a:xfrm>
                        <a:off x="1189038" y="762000"/>
                        <a:ext cx="6918325" cy="5414963"/>
                      </a:xfrm>
                      <a:prstGeom prst="rect">
                        <a:avLst/>
                      </a:prstGeom>
                    </p:spPr>
                  </p:pic>
                </p:oleObj>
              </mc:Fallback>
            </mc:AlternateContent>
          </a:graphicData>
        </a:graphic>
      </p:graphicFrame>
      <p:sp>
        <p:nvSpPr>
          <p:cNvPr id="2" name="Footer Placeholder 1">
            <a:extLst>
              <a:ext uri="{FF2B5EF4-FFF2-40B4-BE49-F238E27FC236}">
                <a16:creationId xmlns:a16="http://schemas.microsoft.com/office/drawing/2014/main" id="{85058EC0-D109-4EDB-8BEC-2768ACE4F00A}"/>
              </a:ext>
            </a:extLst>
          </p:cNvPr>
          <p:cNvSpPr>
            <a:spLocks noGrp="1"/>
          </p:cNvSpPr>
          <p:nvPr>
            <p:ph type="ftr" sz="quarter" idx="11"/>
          </p:nvPr>
        </p:nvSpPr>
        <p:spPr/>
        <p:txBody>
          <a:bodyPr/>
          <a:lstStyle/>
          <a:p>
            <a:pPr>
              <a:defRPr/>
            </a:pPr>
            <a:r>
              <a:rPr lang="en-US"/>
              <a:t>Marcia L. Braden, PhD</a:t>
            </a:r>
          </a:p>
        </p:txBody>
      </p:sp>
      <p:sp>
        <p:nvSpPr>
          <p:cNvPr id="3" name="Slide Number Placeholder 2">
            <a:extLst>
              <a:ext uri="{FF2B5EF4-FFF2-40B4-BE49-F238E27FC236}">
                <a16:creationId xmlns:a16="http://schemas.microsoft.com/office/drawing/2014/main" id="{454D320E-91F7-49A8-AF7C-6F42D0B0BD86}"/>
              </a:ext>
            </a:extLst>
          </p:cNvPr>
          <p:cNvSpPr>
            <a:spLocks noGrp="1"/>
          </p:cNvSpPr>
          <p:nvPr>
            <p:ph type="sldNum" sz="quarter" idx="12"/>
          </p:nvPr>
        </p:nvSpPr>
        <p:spPr/>
        <p:txBody>
          <a:bodyPr/>
          <a:lstStyle/>
          <a:p>
            <a:pPr>
              <a:defRPr/>
            </a:pPr>
            <a:fld id="{97C41935-42F0-4744-8602-2F9687E31264}" type="slidenum">
              <a:rPr lang="en-US" smtClean="0"/>
              <a:pPr>
                <a:defRPr/>
              </a:pPr>
              <a:t>17</a:t>
            </a:fld>
            <a:endParaRPr lang="en-US"/>
          </a:p>
        </p:txBody>
      </p:sp>
    </p:spTree>
    <p:extLst>
      <p:ext uri="{BB962C8B-B14F-4D97-AF65-F5344CB8AC3E}">
        <p14:creationId xmlns:p14="http://schemas.microsoft.com/office/powerpoint/2010/main" val="4183810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0ECB1DA2-F3E3-4BEC-97FB-B46AC0CA174D}"/>
              </a:ext>
            </a:extLst>
          </p:cNvPr>
          <p:cNvSpPr>
            <a:spLocks noGrp="1"/>
          </p:cNvSpPr>
          <p:nvPr>
            <p:ph type="title"/>
          </p:nvPr>
        </p:nvSpPr>
        <p:spPr>
          <a:xfrm>
            <a:off x="401265" y="685800"/>
            <a:ext cx="2085203" cy="5105400"/>
          </a:xfrm>
        </p:spPr>
        <p:txBody>
          <a:bodyPr>
            <a:normAutofit/>
          </a:bodyPr>
          <a:lstStyle/>
          <a:p>
            <a:r>
              <a:rPr lang="en-US" sz="3500" dirty="0"/>
              <a:t>STSI</a:t>
            </a:r>
            <a:br>
              <a:rPr lang="en-US" sz="3500" dirty="0"/>
            </a:br>
            <a:r>
              <a:rPr lang="en-US" sz="3500" dirty="0"/>
              <a:t>Scoring and Reporting Results</a:t>
            </a:r>
          </a:p>
        </p:txBody>
      </p:sp>
      <p:graphicFrame>
        <p:nvGraphicFramePr>
          <p:cNvPr id="7" name="Content Placeholder 2">
            <a:extLst>
              <a:ext uri="{FF2B5EF4-FFF2-40B4-BE49-F238E27FC236}">
                <a16:creationId xmlns:a16="http://schemas.microsoft.com/office/drawing/2014/main" id="{E72B909A-C103-4EBE-A803-3108FE2D06D3}"/>
              </a:ext>
            </a:extLst>
          </p:cNvPr>
          <p:cNvGraphicFramePr>
            <a:graphicFrameLocks noGrp="1"/>
          </p:cNvGraphicFramePr>
          <p:nvPr>
            <p:ph idx="1"/>
            <p:extLst>
              <p:ext uri="{D42A27DB-BD31-4B8C-83A1-F6EECF244321}">
                <p14:modId xmlns:p14="http://schemas.microsoft.com/office/powerpoint/2010/main" val="127581379"/>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DEC18017-8D0E-44B3-A65D-A1B3D0AD380F}"/>
              </a:ext>
            </a:extLst>
          </p:cNvPr>
          <p:cNvSpPr>
            <a:spLocks noGrp="1"/>
          </p:cNvSpPr>
          <p:nvPr>
            <p:ph type="ftr" sz="quarter" idx="11"/>
          </p:nvPr>
        </p:nvSpPr>
        <p:spPr/>
        <p:txBody>
          <a:bodyPr/>
          <a:lstStyle/>
          <a:p>
            <a:pPr>
              <a:defRPr/>
            </a:pPr>
            <a:r>
              <a:rPr lang="en-US"/>
              <a:t>Marcia L. Braden, PhD</a:t>
            </a:r>
          </a:p>
        </p:txBody>
      </p:sp>
      <p:sp>
        <p:nvSpPr>
          <p:cNvPr id="6" name="Slide Number Placeholder 5">
            <a:extLst>
              <a:ext uri="{FF2B5EF4-FFF2-40B4-BE49-F238E27FC236}">
                <a16:creationId xmlns:a16="http://schemas.microsoft.com/office/drawing/2014/main" id="{2AF18675-F8E4-415D-B161-042B498EFAB1}"/>
              </a:ext>
            </a:extLst>
          </p:cNvPr>
          <p:cNvSpPr>
            <a:spLocks noGrp="1"/>
          </p:cNvSpPr>
          <p:nvPr>
            <p:ph type="sldNum" sz="quarter" idx="12"/>
          </p:nvPr>
        </p:nvSpPr>
        <p:spPr/>
        <p:txBody>
          <a:bodyPr/>
          <a:lstStyle/>
          <a:p>
            <a:pPr>
              <a:defRPr/>
            </a:pPr>
            <a:fld id="{97C41935-42F0-4744-8602-2F9687E31264}" type="slidenum">
              <a:rPr lang="en-US" smtClean="0"/>
              <a:pPr>
                <a:defRPr/>
              </a:pPr>
              <a:t>18</a:t>
            </a:fld>
            <a:endParaRPr lang="en-US"/>
          </a:p>
        </p:txBody>
      </p:sp>
    </p:spTree>
    <p:extLst>
      <p:ext uri="{BB962C8B-B14F-4D97-AF65-F5344CB8AC3E}">
        <p14:creationId xmlns:p14="http://schemas.microsoft.com/office/powerpoint/2010/main" val="410871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F1B83-1542-4428-A536-1EE005ED162D}"/>
              </a:ext>
            </a:extLst>
          </p:cNvPr>
          <p:cNvSpPr>
            <a:spLocks noGrp="1"/>
          </p:cNvSpPr>
          <p:nvPr>
            <p:ph type="title"/>
          </p:nvPr>
        </p:nvSpPr>
        <p:spPr>
          <a:xfrm>
            <a:off x="1371600" y="11149"/>
            <a:ext cx="7391400" cy="1381125"/>
          </a:xfrm>
        </p:spPr>
        <p:txBody>
          <a:bodyPr>
            <a:normAutofit fontScale="90000"/>
          </a:bodyPr>
          <a:lstStyle/>
          <a:p>
            <a:r>
              <a:rPr lang="en-US" dirty="0"/>
              <a:t>The Comprehensive FBA Assessment Team</a:t>
            </a:r>
            <a:endParaRPr lang="en-US" dirty="0">
              <a:solidFill>
                <a:srgbClr val="000000"/>
              </a:solidFill>
            </a:endParaRPr>
          </a:p>
        </p:txBody>
      </p:sp>
      <p:sp>
        <p:nvSpPr>
          <p:cNvPr id="3" name="Content Placeholder 2">
            <a:extLst>
              <a:ext uri="{FF2B5EF4-FFF2-40B4-BE49-F238E27FC236}">
                <a16:creationId xmlns:a16="http://schemas.microsoft.com/office/drawing/2014/main" id="{8695C359-1E46-42F9-9FC5-983AB8BA3D95}"/>
              </a:ext>
            </a:extLst>
          </p:cNvPr>
          <p:cNvSpPr>
            <a:spLocks noGrp="1"/>
          </p:cNvSpPr>
          <p:nvPr>
            <p:ph idx="1"/>
          </p:nvPr>
        </p:nvSpPr>
        <p:spPr>
          <a:xfrm>
            <a:off x="3810000" y="2514600"/>
            <a:ext cx="4841814" cy="2927188"/>
          </a:xfrm>
        </p:spPr>
        <p:txBody>
          <a:bodyPr anchor="ctr">
            <a:noAutofit/>
          </a:bodyPr>
          <a:lstStyle/>
          <a:p>
            <a:pPr marL="0" indent="0">
              <a:buNone/>
            </a:pPr>
            <a:r>
              <a:rPr lang="en-US" sz="2000" dirty="0">
                <a:solidFill>
                  <a:srgbClr val="000000"/>
                </a:solidFill>
              </a:rPr>
              <a:t>Assessment is a team effort. Each team member sees your student  from a different perspective. Everyone works together to figure out what’s going on with your child’s behavior.</a:t>
            </a:r>
          </a:p>
          <a:p>
            <a:pPr marL="0" indent="0">
              <a:buNone/>
            </a:pPr>
            <a:br>
              <a:rPr lang="en-US" sz="2000" dirty="0">
                <a:solidFill>
                  <a:srgbClr val="000000"/>
                </a:solidFill>
              </a:rPr>
            </a:br>
            <a:r>
              <a:rPr lang="en-US" sz="2000" dirty="0">
                <a:solidFill>
                  <a:srgbClr val="000000"/>
                </a:solidFill>
              </a:rPr>
              <a:t>The assessment team varies from school to school. It typically includes a person with specialized training, such as a school psychologist or behavior specialist. That professional helps to gather information. </a:t>
            </a:r>
            <a:r>
              <a:rPr lang="en-US" sz="2000" dirty="0" err="1">
                <a:solidFill>
                  <a:srgbClr val="000000"/>
                </a:solidFill>
              </a:rPr>
              <a:t>She/He</a:t>
            </a:r>
            <a:r>
              <a:rPr lang="en-US" sz="2000" dirty="0">
                <a:solidFill>
                  <a:srgbClr val="000000"/>
                </a:solidFill>
              </a:rPr>
              <a:t> interviews people who know and work with the student. </a:t>
            </a:r>
            <a:r>
              <a:rPr lang="en-US" sz="2000" dirty="0" err="1">
                <a:solidFill>
                  <a:srgbClr val="000000"/>
                </a:solidFill>
              </a:rPr>
              <a:t>She/He</a:t>
            </a:r>
            <a:r>
              <a:rPr lang="en-US" sz="2000" dirty="0">
                <a:solidFill>
                  <a:srgbClr val="000000"/>
                </a:solidFill>
              </a:rPr>
              <a:t> will also speak to the student and do some screenings or assessments</a:t>
            </a:r>
          </a:p>
        </p:txBody>
      </p:sp>
      <p:sp>
        <p:nvSpPr>
          <p:cNvPr id="5" name="Footer Placeholder 4">
            <a:extLst>
              <a:ext uri="{FF2B5EF4-FFF2-40B4-BE49-F238E27FC236}">
                <a16:creationId xmlns:a16="http://schemas.microsoft.com/office/drawing/2014/main" id="{1F73F7B8-C794-473C-80F1-427651F80183}"/>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274D17A9-C538-4F87-8904-11AA1E0A7E4A}"/>
              </a:ext>
            </a:extLst>
          </p:cNvPr>
          <p:cNvSpPr>
            <a:spLocks noGrp="1"/>
          </p:cNvSpPr>
          <p:nvPr>
            <p:ph type="sldNum" sz="quarter" idx="12"/>
          </p:nvPr>
        </p:nvSpPr>
        <p:spPr>
          <a:xfrm>
            <a:off x="8267450" y="6372752"/>
            <a:ext cx="428046" cy="235550"/>
          </a:xfrm>
        </p:spPr>
        <p:txBody>
          <a:bodyPr>
            <a:normAutofit/>
          </a:bodyPr>
          <a:lstStyle/>
          <a:p>
            <a:pPr>
              <a:spcAft>
                <a:spcPts val="600"/>
              </a:spcAft>
              <a:defRPr/>
            </a:pPr>
            <a:fld id="{8A4DB4D1-1269-49D8-A306-78F089615716}" type="slidenum">
              <a:rPr lang="en-US" sz="825">
                <a:solidFill>
                  <a:srgbClr val="898989"/>
                </a:solidFill>
              </a:rPr>
              <a:pPr>
                <a:spcAft>
                  <a:spcPts val="600"/>
                </a:spcAft>
                <a:defRPr/>
              </a:pPr>
              <a:t>19</a:t>
            </a:fld>
            <a:endParaRPr lang="en-US" sz="825">
              <a:solidFill>
                <a:srgbClr val="898989"/>
              </a:solidFill>
            </a:endParaRPr>
          </a:p>
        </p:txBody>
      </p:sp>
      <p:pic>
        <p:nvPicPr>
          <p:cNvPr id="8" name="Graphic 7" descr="Users">
            <a:extLst>
              <a:ext uri="{FF2B5EF4-FFF2-40B4-BE49-F238E27FC236}">
                <a16:creationId xmlns:a16="http://schemas.microsoft.com/office/drawing/2014/main" id="{5075B0C0-FDDD-4FB4-A81E-30D205BC77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9490" y="2079067"/>
            <a:ext cx="3026740" cy="3026740"/>
          </a:xfrm>
          <a:prstGeom prst="rect">
            <a:avLst/>
          </a:prstGeom>
        </p:spPr>
      </p:pic>
    </p:spTree>
    <p:extLst>
      <p:ext uri="{BB962C8B-B14F-4D97-AF65-F5344CB8AC3E}">
        <p14:creationId xmlns:p14="http://schemas.microsoft.com/office/powerpoint/2010/main" val="296738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48092-3555-42AB-B2F6-F3DF9BE33543}"/>
              </a:ext>
            </a:extLst>
          </p:cNvPr>
          <p:cNvSpPr>
            <a:spLocks noGrp="1"/>
          </p:cNvSpPr>
          <p:nvPr>
            <p:ph type="title"/>
          </p:nvPr>
        </p:nvSpPr>
        <p:spPr>
          <a:xfrm>
            <a:off x="609600" y="-152400"/>
            <a:ext cx="8077200" cy="1410442"/>
          </a:xfrm>
        </p:spPr>
        <p:txBody>
          <a:bodyPr>
            <a:normAutofit/>
          </a:bodyPr>
          <a:lstStyle/>
          <a:p>
            <a:pPr>
              <a:defRPr/>
            </a:pPr>
            <a:r>
              <a:rPr lang="en-US" dirty="0"/>
              <a:t>Workshop Schedule</a:t>
            </a:r>
          </a:p>
        </p:txBody>
      </p:sp>
      <p:sp>
        <p:nvSpPr>
          <p:cNvPr id="20" name="Content Placeholder 2">
            <a:extLst>
              <a:ext uri="{FF2B5EF4-FFF2-40B4-BE49-F238E27FC236}">
                <a16:creationId xmlns:a16="http://schemas.microsoft.com/office/drawing/2014/main" id="{C0D318A1-DA88-45A4-B9FF-DD441213A4F7}"/>
              </a:ext>
            </a:extLst>
          </p:cNvPr>
          <p:cNvSpPr>
            <a:spLocks noGrp="1"/>
          </p:cNvSpPr>
          <p:nvPr>
            <p:ph idx="1"/>
          </p:nvPr>
        </p:nvSpPr>
        <p:spPr>
          <a:xfrm>
            <a:off x="3276599" y="914400"/>
            <a:ext cx="4546633" cy="5562600"/>
          </a:xfrm>
        </p:spPr>
        <p:txBody>
          <a:bodyPr>
            <a:normAutofit fontScale="47500" lnSpcReduction="20000"/>
          </a:bodyPr>
          <a:lstStyle/>
          <a:p>
            <a:pPr>
              <a:lnSpc>
                <a:spcPct val="90000"/>
              </a:lnSpc>
              <a:buFont typeface="Arial" charset="0"/>
              <a:buChar char="•"/>
              <a:defRPr/>
            </a:pPr>
            <a:r>
              <a:rPr lang="en-US" sz="3400" b="1" dirty="0"/>
              <a:t>8:00 </a:t>
            </a:r>
            <a:r>
              <a:rPr lang="en-US" sz="3400" dirty="0"/>
              <a:t>Sign in- Coffee/Announcements </a:t>
            </a:r>
          </a:p>
          <a:p>
            <a:pPr>
              <a:lnSpc>
                <a:spcPct val="90000"/>
              </a:lnSpc>
              <a:buFont typeface="Arial" charset="0"/>
              <a:buChar char="•"/>
              <a:defRPr/>
            </a:pPr>
            <a:endParaRPr lang="en-US" sz="3400" dirty="0"/>
          </a:p>
          <a:p>
            <a:pPr>
              <a:lnSpc>
                <a:spcPct val="90000"/>
              </a:lnSpc>
              <a:buFont typeface="Arial" charset="0"/>
              <a:buChar char="•"/>
              <a:defRPr/>
            </a:pPr>
            <a:r>
              <a:rPr lang="en-US" sz="3400" b="1" dirty="0"/>
              <a:t>8:15 </a:t>
            </a:r>
            <a:r>
              <a:rPr lang="en-US" sz="3400" dirty="0"/>
              <a:t>Introductions and Experience with FBA’s </a:t>
            </a:r>
          </a:p>
          <a:p>
            <a:pPr>
              <a:lnSpc>
                <a:spcPct val="90000"/>
              </a:lnSpc>
              <a:buFont typeface="Arial" charset="0"/>
              <a:buChar char="•"/>
              <a:defRPr/>
            </a:pPr>
            <a:endParaRPr lang="en-US" sz="3400" dirty="0"/>
          </a:p>
          <a:p>
            <a:pPr>
              <a:lnSpc>
                <a:spcPct val="90000"/>
              </a:lnSpc>
              <a:buFont typeface="Arial" charset="0"/>
              <a:buChar char="•"/>
              <a:defRPr/>
            </a:pPr>
            <a:r>
              <a:rPr lang="en-US" sz="3400" b="1" dirty="0"/>
              <a:t>8:45 -9:30 </a:t>
            </a:r>
            <a:r>
              <a:rPr lang="en-US" sz="3400" dirty="0"/>
              <a:t>Foundations for Intervention Strategies</a:t>
            </a:r>
          </a:p>
          <a:p>
            <a:pPr>
              <a:lnSpc>
                <a:spcPct val="90000"/>
              </a:lnSpc>
              <a:buFont typeface="Arial" charset="0"/>
              <a:buChar char="•"/>
              <a:defRPr/>
            </a:pPr>
            <a:endParaRPr lang="en-US" sz="3400" dirty="0"/>
          </a:p>
          <a:p>
            <a:pPr>
              <a:lnSpc>
                <a:spcPct val="90000"/>
              </a:lnSpc>
              <a:buFont typeface="Arial" charset="0"/>
              <a:buChar char="•"/>
              <a:defRPr/>
            </a:pPr>
            <a:r>
              <a:rPr lang="en-US" sz="3400" b="1" dirty="0"/>
              <a:t>9:30 -10:30 </a:t>
            </a:r>
            <a:r>
              <a:rPr lang="en-US" sz="3400" dirty="0"/>
              <a:t>What is an FBA ?</a:t>
            </a:r>
          </a:p>
          <a:p>
            <a:pPr>
              <a:lnSpc>
                <a:spcPct val="90000"/>
              </a:lnSpc>
              <a:buFont typeface="Arial" charset="0"/>
              <a:buChar char="•"/>
              <a:defRPr/>
            </a:pPr>
            <a:endParaRPr lang="en-US" sz="3400" dirty="0"/>
          </a:p>
          <a:p>
            <a:pPr>
              <a:lnSpc>
                <a:spcPct val="90000"/>
              </a:lnSpc>
              <a:buFont typeface="Arial" charset="0"/>
              <a:buChar char="•"/>
              <a:defRPr/>
            </a:pPr>
            <a:r>
              <a:rPr lang="en-US" sz="3400" b="1" dirty="0"/>
              <a:t>10:30-10:45</a:t>
            </a:r>
            <a:r>
              <a:rPr lang="en-US" sz="3400" dirty="0"/>
              <a:t> Break</a:t>
            </a:r>
          </a:p>
          <a:p>
            <a:pPr>
              <a:lnSpc>
                <a:spcPct val="90000"/>
              </a:lnSpc>
              <a:buFont typeface="Arial" charset="0"/>
              <a:buChar char="•"/>
              <a:defRPr/>
            </a:pPr>
            <a:endParaRPr lang="en-US" sz="3400" dirty="0"/>
          </a:p>
          <a:p>
            <a:pPr>
              <a:lnSpc>
                <a:spcPct val="90000"/>
              </a:lnSpc>
              <a:buFont typeface="Arial" charset="0"/>
              <a:buChar char="•"/>
              <a:defRPr/>
            </a:pPr>
            <a:r>
              <a:rPr lang="en-US" sz="3400" b="1" dirty="0"/>
              <a:t>10:45 -12:00 </a:t>
            </a:r>
            <a:r>
              <a:rPr lang="en-US" sz="3400" dirty="0"/>
              <a:t>What is the Function and Why Is It So Important?</a:t>
            </a:r>
          </a:p>
          <a:p>
            <a:pPr>
              <a:lnSpc>
                <a:spcPct val="90000"/>
              </a:lnSpc>
              <a:buFont typeface="Arial" charset="0"/>
              <a:buChar char="•"/>
              <a:defRPr/>
            </a:pPr>
            <a:endParaRPr lang="en-US" sz="3400" dirty="0"/>
          </a:p>
          <a:p>
            <a:pPr>
              <a:lnSpc>
                <a:spcPct val="90000"/>
              </a:lnSpc>
              <a:buFont typeface="Arial" charset="0"/>
              <a:buChar char="•"/>
              <a:defRPr/>
            </a:pPr>
            <a:r>
              <a:rPr lang="en-US" sz="3400" b="1" dirty="0"/>
              <a:t>12:00-1:00 </a:t>
            </a:r>
            <a:r>
              <a:rPr lang="en-US" sz="3400" dirty="0"/>
              <a:t>Lunch on your own</a:t>
            </a:r>
          </a:p>
          <a:p>
            <a:pPr>
              <a:lnSpc>
                <a:spcPct val="90000"/>
              </a:lnSpc>
              <a:buFont typeface="Arial" charset="0"/>
              <a:buChar char="•"/>
              <a:defRPr/>
            </a:pPr>
            <a:r>
              <a:rPr lang="en-US" sz="3400" dirty="0"/>
              <a:t> </a:t>
            </a:r>
          </a:p>
          <a:p>
            <a:pPr>
              <a:lnSpc>
                <a:spcPct val="90000"/>
              </a:lnSpc>
              <a:buFont typeface="Arial" charset="0"/>
              <a:buChar char="•"/>
              <a:defRPr/>
            </a:pPr>
            <a:r>
              <a:rPr lang="en-US" sz="3400" b="1" dirty="0"/>
              <a:t>1:00 -2:00 </a:t>
            </a:r>
            <a:r>
              <a:rPr lang="en-US" sz="3400" dirty="0"/>
              <a:t>Video Analysis and Case Studies</a:t>
            </a:r>
          </a:p>
          <a:p>
            <a:pPr>
              <a:lnSpc>
                <a:spcPct val="90000"/>
              </a:lnSpc>
              <a:buFont typeface="Arial" charset="0"/>
              <a:buChar char="•"/>
              <a:defRPr/>
            </a:pPr>
            <a:endParaRPr lang="en-US" sz="3400" dirty="0"/>
          </a:p>
          <a:p>
            <a:pPr>
              <a:lnSpc>
                <a:spcPct val="90000"/>
              </a:lnSpc>
              <a:buFont typeface="Arial" charset="0"/>
              <a:buChar char="•"/>
              <a:defRPr/>
            </a:pPr>
            <a:r>
              <a:rPr lang="en-US" sz="3400" b="1" dirty="0"/>
              <a:t>2:00-2:45 </a:t>
            </a:r>
            <a:r>
              <a:rPr lang="en-US" sz="3400" dirty="0"/>
              <a:t>Behavioral Tools and Data Collection</a:t>
            </a:r>
          </a:p>
          <a:p>
            <a:pPr>
              <a:lnSpc>
                <a:spcPct val="90000"/>
              </a:lnSpc>
              <a:buFont typeface="Arial" charset="0"/>
              <a:buChar char="•"/>
              <a:defRPr/>
            </a:pPr>
            <a:endParaRPr lang="en-US" sz="3400" dirty="0"/>
          </a:p>
          <a:p>
            <a:pPr>
              <a:lnSpc>
                <a:spcPct val="90000"/>
              </a:lnSpc>
              <a:buFont typeface="Arial" charset="0"/>
              <a:buChar char="•"/>
              <a:defRPr/>
            </a:pPr>
            <a:r>
              <a:rPr lang="en-US" sz="3400" b="1" dirty="0"/>
              <a:t>2:45-3:00 </a:t>
            </a:r>
            <a:r>
              <a:rPr lang="en-US" sz="3400" dirty="0"/>
              <a:t>Break</a:t>
            </a:r>
          </a:p>
          <a:p>
            <a:pPr>
              <a:lnSpc>
                <a:spcPct val="90000"/>
              </a:lnSpc>
              <a:buFont typeface="Arial" charset="0"/>
              <a:buChar char="•"/>
              <a:defRPr/>
            </a:pPr>
            <a:endParaRPr lang="en-US" sz="3400" dirty="0"/>
          </a:p>
          <a:p>
            <a:pPr>
              <a:lnSpc>
                <a:spcPct val="90000"/>
              </a:lnSpc>
              <a:buFont typeface="Arial" charset="0"/>
              <a:buChar char="•"/>
              <a:defRPr/>
            </a:pPr>
            <a:r>
              <a:rPr lang="en-US" sz="3400" b="1" dirty="0"/>
              <a:t>3:00-4:00 </a:t>
            </a:r>
            <a:r>
              <a:rPr lang="en-US" sz="3400" dirty="0"/>
              <a:t>Continue Behavioral Tools and Questions</a:t>
            </a:r>
          </a:p>
          <a:p>
            <a:pPr marL="114300" indent="0">
              <a:lnSpc>
                <a:spcPct val="90000"/>
              </a:lnSpc>
              <a:buFont typeface="Arial" charset="0"/>
              <a:buNone/>
              <a:defRPr/>
            </a:pPr>
            <a:r>
              <a:rPr lang="en-US" sz="800" dirty="0"/>
              <a:t> </a:t>
            </a:r>
          </a:p>
          <a:p>
            <a:pPr marL="114300" indent="0">
              <a:lnSpc>
                <a:spcPct val="90000"/>
              </a:lnSpc>
              <a:buFont typeface="Arial" charset="0"/>
              <a:buNone/>
              <a:defRPr/>
            </a:pPr>
            <a:endParaRPr lang="en-US" sz="800" dirty="0"/>
          </a:p>
          <a:p>
            <a:pPr>
              <a:lnSpc>
                <a:spcPct val="90000"/>
              </a:lnSpc>
              <a:buFont typeface="Arial" charset="0"/>
              <a:buChar char="•"/>
              <a:defRPr/>
            </a:pPr>
            <a:endParaRPr lang="en-US" sz="800" dirty="0"/>
          </a:p>
        </p:txBody>
      </p:sp>
      <p:sp>
        <p:nvSpPr>
          <p:cNvPr id="3" name="Footer Placeholder 2">
            <a:extLst>
              <a:ext uri="{FF2B5EF4-FFF2-40B4-BE49-F238E27FC236}">
                <a16:creationId xmlns:a16="http://schemas.microsoft.com/office/drawing/2014/main" id="{A7C824A2-F699-40FF-916D-54A74DCF2DFF}"/>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5ED81987-2664-46B8-A731-CD4EBC2DD48A}"/>
              </a:ext>
            </a:extLst>
          </p:cNvPr>
          <p:cNvSpPr>
            <a:spLocks noGrp="1"/>
          </p:cNvSpPr>
          <p:nvPr>
            <p:ph type="sldNum" sz="quarter" idx="12"/>
          </p:nvPr>
        </p:nvSpPr>
        <p:spPr/>
        <p:txBody>
          <a:bodyPr/>
          <a:lstStyle/>
          <a:p>
            <a:pPr>
              <a:defRPr/>
            </a:pPr>
            <a:fld id="{97C41935-42F0-4744-8602-2F9687E31264}" type="slidenum">
              <a:rPr lang="en-US" smtClean="0"/>
              <a:pPr>
                <a:defRPr/>
              </a:pPr>
              <a:t>2</a:t>
            </a:fld>
            <a:endParaRPr lang="en-US"/>
          </a:p>
        </p:txBody>
      </p:sp>
      <p:pic>
        <p:nvPicPr>
          <p:cNvPr id="8" name="Graphic 6" descr="Stopwatch">
            <a:extLst>
              <a:ext uri="{FF2B5EF4-FFF2-40B4-BE49-F238E27FC236}">
                <a16:creationId xmlns:a16="http://schemas.microsoft.com/office/drawing/2014/main" id="{77FA2E0D-A1DE-4E92-9E48-F316E54FC7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4909" y="2209800"/>
            <a:ext cx="2450957" cy="245095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6" name="Group 75">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7"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79"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80"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30722" name="Title 1"/>
          <p:cNvSpPr>
            <a:spLocks noGrp="1"/>
          </p:cNvSpPr>
          <p:nvPr>
            <p:ph type="title"/>
          </p:nvPr>
        </p:nvSpPr>
        <p:spPr>
          <a:xfrm>
            <a:off x="401265" y="685800"/>
            <a:ext cx="2085203" cy="5105400"/>
          </a:xfrm>
        </p:spPr>
        <p:txBody>
          <a:bodyPr>
            <a:normAutofit/>
          </a:bodyPr>
          <a:lstStyle/>
          <a:p>
            <a:r>
              <a:rPr lang="en-US" sz="3200" dirty="0"/>
              <a:t>Requesting a Practical FBA</a:t>
            </a:r>
          </a:p>
        </p:txBody>
      </p:sp>
      <p:graphicFrame>
        <p:nvGraphicFramePr>
          <p:cNvPr id="30725" name="Content Placeholder 2">
            <a:extLst>
              <a:ext uri="{FF2B5EF4-FFF2-40B4-BE49-F238E27FC236}">
                <a16:creationId xmlns:a16="http://schemas.microsoft.com/office/drawing/2014/main" id="{E76D8892-326A-4CC9-895F-2665B4FE7DCF}"/>
              </a:ext>
            </a:extLst>
          </p:cNvPr>
          <p:cNvGraphicFramePr>
            <a:graphicFrameLocks noGrp="1"/>
          </p:cNvGraphicFramePr>
          <p:nvPr>
            <p:ph idx="1"/>
            <p:extLst>
              <p:ext uri="{D42A27DB-BD31-4B8C-83A1-F6EECF244321}">
                <p14:modId xmlns:p14="http://schemas.microsoft.com/office/powerpoint/2010/main" val="633015378"/>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BEBA92B5-63DF-463C-82B3-91012FCC2BA4}"/>
              </a:ext>
            </a:extLst>
          </p:cNvPr>
          <p:cNvSpPr>
            <a:spLocks noGrp="1"/>
          </p:cNvSpPr>
          <p:nvPr>
            <p:ph type="ftr" sz="quarter" idx="11"/>
          </p:nvPr>
        </p:nvSpPr>
        <p:spPr>
          <a:xfrm>
            <a:off x="4314078" y="6309360"/>
            <a:ext cx="2924211" cy="365125"/>
          </a:xfrm>
        </p:spPr>
        <p:txBody>
          <a:bodyPr>
            <a:normAutofit/>
          </a:bodyPr>
          <a:lstStyle/>
          <a:p>
            <a:pPr algn="l">
              <a:spcAft>
                <a:spcPts val="600"/>
              </a:spcAft>
              <a:defRPr/>
            </a:pPr>
            <a:r>
              <a:rPr lang="en-US" sz="1000">
                <a:solidFill>
                  <a:prstClr val="black">
                    <a:tint val="75000"/>
                  </a:prstClr>
                </a:solidFill>
              </a:rPr>
              <a:t>Marcia L. Braden, PhD</a:t>
            </a:r>
          </a:p>
        </p:txBody>
      </p:sp>
      <p:sp>
        <p:nvSpPr>
          <p:cNvPr id="4" name="Slide Number Placeholder 3"/>
          <p:cNvSpPr>
            <a:spLocks noGrp="1"/>
          </p:cNvSpPr>
          <p:nvPr>
            <p:ph type="sldNum" sz="quarter" idx="12"/>
          </p:nvPr>
        </p:nvSpPr>
        <p:spPr>
          <a:xfrm>
            <a:off x="7699176" y="6309360"/>
            <a:ext cx="816173" cy="365125"/>
          </a:xfrm>
        </p:spPr>
        <p:txBody>
          <a:bodyPr>
            <a:normAutofit/>
          </a:bodyPr>
          <a:lstStyle/>
          <a:p>
            <a:pPr>
              <a:spcAft>
                <a:spcPts val="600"/>
              </a:spcAft>
              <a:defRPr/>
            </a:pPr>
            <a:fld id="{5D5D9B4A-C4A2-404D-8E84-0F79F408831B}" type="slidenum">
              <a:rPr lang="en-US" sz="1000">
                <a:solidFill>
                  <a:prstClr val="black">
                    <a:tint val="75000"/>
                  </a:prstClr>
                </a:solidFill>
              </a:rPr>
              <a:pPr>
                <a:spcAft>
                  <a:spcPts val="600"/>
                </a:spcAft>
                <a:defRPr/>
              </a:pPr>
              <a:t>20</a:t>
            </a:fld>
            <a:endParaRPr lang="en-US" sz="1000">
              <a:solidFill>
                <a:prstClr val="black">
                  <a:tint val="75000"/>
                </a:prst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5EFE2-4D3C-4F73-B7AF-EE7BB71774D8}"/>
              </a:ext>
            </a:extLst>
          </p:cNvPr>
          <p:cNvSpPr>
            <a:spLocks noGrp="1"/>
          </p:cNvSpPr>
          <p:nvPr>
            <p:ph type="title"/>
          </p:nvPr>
        </p:nvSpPr>
        <p:spPr>
          <a:xfrm>
            <a:off x="609600" y="228600"/>
            <a:ext cx="5562600" cy="1311664"/>
          </a:xfrm>
        </p:spPr>
        <p:txBody>
          <a:bodyPr>
            <a:normAutofit/>
          </a:bodyPr>
          <a:lstStyle/>
          <a:p>
            <a:r>
              <a:rPr lang="en-US" sz="3200" dirty="0">
                <a:solidFill>
                  <a:srgbClr val="000000"/>
                </a:solidFill>
              </a:rPr>
              <a:t>Steps to Performing a Meaningful FBA</a:t>
            </a:r>
          </a:p>
        </p:txBody>
      </p:sp>
      <p:sp>
        <p:nvSpPr>
          <p:cNvPr id="3" name="Content Placeholder 2">
            <a:extLst>
              <a:ext uri="{FF2B5EF4-FFF2-40B4-BE49-F238E27FC236}">
                <a16:creationId xmlns:a16="http://schemas.microsoft.com/office/drawing/2014/main" id="{F49225F0-D5E2-4B65-8C21-A901DF9DB6F0}"/>
              </a:ext>
            </a:extLst>
          </p:cNvPr>
          <p:cNvSpPr>
            <a:spLocks noGrp="1"/>
          </p:cNvSpPr>
          <p:nvPr>
            <p:ph idx="1"/>
          </p:nvPr>
        </p:nvSpPr>
        <p:spPr>
          <a:xfrm>
            <a:off x="603746" y="1532766"/>
            <a:ext cx="5644653" cy="4528207"/>
          </a:xfrm>
        </p:spPr>
        <p:txBody>
          <a:bodyPr anchor="ctr">
            <a:normAutofit/>
          </a:bodyPr>
          <a:lstStyle/>
          <a:p>
            <a:pPr marL="0" indent="0">
              <a:buNone/>
            </a:pPr>
            <a:r>
              <a:rPr lang="en-US" sz="3200" b="1" dirty="0">
                <a:solidFill>
                  <a:srgbClr val="000000"/>
                </a:solidFill>
              </a:rPr>
              <a:t>Step #1: Defining the inappropriate behavior</a:t>
            </a:r>
          </a:p>
          <a:p>
            <a:pPr marL="0" indent="0">
              <a:buNone/>
            </a:pPr>
            <a:endParaRPr lang="en-US" sz="3200" b="1" dirty="0">
              <a:solidFill>
                <a:srgbClr val="000000"/>
              </a:solidFill>
            </a:endParaRPr>
          </a:p>
          <a:p>
            <a:r>
              <a:rPr lang="en-US" sz="2000" dirty="0">
                <a:solidFill>
                  <a:srgbClr val="000000"/>
                </a:solidFill>
              </a:rPr>
              <a:t>Using vague words to describe your child’s behavior can make it harder to gather the best information. Saying that your child is “disruptive” doesn’t give enough information. </a:t>
            </a:r>
          </a:p>
          <a:p>
            <a:endParaRPr lang="en-US" sz="2000" dirty="0">
              <a:solidFill>
                <a:srgbClr val="000000"/>
              </a:solidFill>
            </a:endParaRPr>
          </a:p>
          <a:p>
            <a:r>
              <a:rPr lang="en-US" sz="2000" dirty="0">
                <a:solidFill>
                  <a:srgbClr val="000000"/>
                </a:solidFill>
              </a:rPr>
              <a:t>Each one of us has definition for being disruptive- brainstorm definitions with the group</a:t>
            </a:r>
          </a:p>
          <a:p>
            <a:endParaRPr lang="en-US" sz="1700" dirty="0">
              <a:solidFill>
                <a:srgbClr val="000000"/>
              </a:solidFill>
            </a:endParaRPr>
          </a:p>
        </p:txBody>
      </p:sp>
      <p:sp>
        <p:nvSpPr>
          <p:cNvPr id="5" name="Footer Placeholder 4">
            <a:extLst>
              <a:ext uri="{FF2B5EF4-FFF2-40B4-BE49-F238E27FC236}">
                <a16:creationId xmlns:a16="http://schemas.microsoft.com/office/drawing/2014/main" id="{559C21D9-9E5A-4472-A977-DD75E8453EDB}"/>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53B3B6E0-17E5-4380-B3D6-757B620E3CFC}"/>
              </a:ext>
            </a:extLst>
          </p:cNvPr>
          <p:cNvSpPr>
            <a:spLocks noGrp="1"/>
          </p:cNvSpPr>
          <p:nvPr>
            <p:ph type="sldNum" sz="quarter" idx="12"/>
          </p:nvPr>
        </p:nvSpPr>
        <p:spPr>
          <a:xfrm>
            <a:off x="8119447" y="6223702"/>
            <a:ext cx="428046" cy="314067"/>
          </a:xfrm>
        </p:spPr>
        <p:txBody>
          <a:bodyPr>
            <a:normAutofit/>
          </a:bodyPr>
          <a:lstStyle/>
          <a:p>
            <a:pPr>
              <a:spcAft>
                <a:spcPts val="600"/>
              </a:spcAft>
              <a:defRPr/>
            </a:pPr>
            <a:fld id="{8A4DB4D1-1269-49D8-A306-78F089615716}" type="slidenum">
              <a:rPr lang="en-US" sz="1000">
                <a:solidFill>
                  <a:srgbClr val="898989"/>
                </a:solidFill>
              </a:rPr>
              <a:pPr>
                <a:spcAft>
                  <a:spcPts val="600"/>
                </a:spcAft>
                <a:defRPr/>
              </a:pPr>
              <a:t>21</a:t>
            </a:fld>
            <a:endParaRPr lang="en-US" sz="1000">
              <a:solidFill>
                <a:srgbClr val="898989"/>
              </a:solidFill>
            </a:endParaRPr>
          </a:p>
        </p:txBody>
      </p:sp>
    </p:spTree>
    <p:extLst>
      <p:ext uri="{BB962C8B-B14F-4D97-AF65-F5344CB8AC3E}">
        <p14:creationId xmlns:p14="http://schemas.microsoft.com/office/powerpoint/2010/main" val="21922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5AE89-C3ED-46C9-BFCC-45FF3F86122B}"/>
              </a:ext>
            </a:extLst>
          </p:cNvPr>
          <p:cNvSpPr>
            <a:spLocks noGrp="1"/>
          </p:cNvSpPr>
          <p:nvPr>
            <p:ph type="title"/>
          </p:nvPr>
        </p:nvSpPr>
        <p:spPr>
          <a:xfrm>
            <a:off x="228600" y="457200"/>
            <a:ext cx="5789535" cy="1096331"/>
          </a:xfrm>
        </p:spPr>
        <p:txBody>
          <a:bodyPr>
            <a:normAutofit fontScale="90000"/>
          </a:bodyPr>
          <a:lstStyle/>
          <a:p>
            <a:r>
              <a:rPr lang="en-US" dirty="0"/>
              <a:t>Steps to Performing A Meaningful FBA</a:t>
            </a:r>
          </a:p>
        </p:txBody>
      </p:sp>
      <p:graphicFrame>
        <p:nvGraphicFramePr>
          <p:cNvPr id="6" name="Content Placeholder 2">
            <a:extLst>
              <a:ext uri="{FF2B5EF4-FFF2-40B4-BE49-F238E27FC236}">
                <a16:creationId xmlns:a16="http://schemas.microsoft.com/office/drawing/2014/main" id="{F3861B38-F78E-4498-987D-8EB8D55CF308}"/>
              </a:ext>
            </a:extLst>
          </p:cNvPr>
          <p:cNvGraphicFramePr>
            <a:graphicFrameLocks noGrp="1"/>
          </p:cNvGraphicFramePr>
          <p:nvPr>
            <p:ph idx="1"/>
            <p:extLst>
              <p:ext uri="{D42A27DB-BD31-4B8C-83A1-F6EECF244321}">
                <p14:modId xmlns:p14="http://schemas.microsoft.com/office/powerpoint/2010/main" val="622876168"/>
              </p:ext>
            </p:extLst>
          </p:nvPr>
        </p:nvGraphicFramePr>
        <p:xfrm>
          <a:off x="609600" y="2133600"/>
          <a:ext cx="7886700" cy="4080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A87E9B1F-2968-4889-8D72-424343FEB3CB}"/>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D39B2389-922C-4FBA-9585-352D1314AF8E}"/>
              </a:ext>
            </a:extLst>
          </p:cNvPr>
          <p:cNvSpPr>
            <a:spLocks noGrp="1"/>
          </p:cNvSpPr>
          <p:nvPr>
            <p:ph type="sldNum" sz="quarter" idx="12"/>
          </p:nvPr>
        </p:nvSpPr>
        <p:spPr>
          <a:xfrm>
            <a:off x="7648709" y="6261090"/>
            <a:ext cx="1008358" cy="365125"/>
          </a:xfrm>
          <a:prstGeom prst="ellipse">
            <a:avLst/>
          </a:prstGeom>
        </p:spPr>
        <p:txBody>
          <a:bodyPr>
            <a:normAutofit lnSpcReduction="10000"/>
          </a:bodyPr>
          <a:lstStyle/>
          <a:p>
            <a:pPr>
              <a:spcAft>
                <a:spcPts val="600"/>
              </a:spcAft>
              <a:defRPr/>
            </a:pPr>
            <a:fld id="{8A4DB4D1-1269-49D8-A306-78F089615716}" type="slidenum">
              <a:rPr lang="en-US">
                <a:solidFill>
                  <a:schemeClr val="bg1">
                    <a:alpha val="80000"/>
                  </a:schemeClr>
                </a:solidFill>
              </a:rPr>
              <a:pPr>
                <a:spcAft>
                  <a:spcPts val="600"/>
                </a:spcAft>
                <a:defRPr/>
              </a:pPr>
              <a:t>22</a:t>
            </a:fld>
            <a:endParaRPr lang="en-US">
              <a:solidFill>
                <a:schemeClr val="bg1">
                  <a:alpha val="80000"/>
                </a:schemeClr>
              </a:solidFill>
            </a:endParaRPr>
          </a:p>
        </p:txBody>
      </p:sp>
    </p:spTree>
    <p:extLst>
      <p:ext uri="{BB962C8B-B14F-4D97-AF65-F5344CB8AC3E}">
        <p14:creationId xmlns:p14="http://schemas.microsoft.com/office/powerpoint/2010/main" val="3890686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00207-5421-4C8F-B8A6-75F7BAF8B964}"/>
              </a:ext>
            </a:extLst>
          </p:cNvPr>
          <p:cNvSpPr>
            <a:spLocks noGrp="1"/>
          </p:cNvSpPr>
          <p:nvPr>
            <p:ph type="title"/>
          </p:nvPr>
        </p:nvSpPr>
        <p:spPr>
          <a:xfrm>
            <a:off x="457200" y="228600"/>
            <a:ext cx="8382000" cy="1381125"/>
          </a:xfrm>
        </p:spPr>
        <p:txBody>
          <a:bodyPr>
            <a:noAutofit/>
          </a:bodyPr>
          <a:lstStyle/>
          <a:p>
            <a:r>
              <a:rPr lang="en-US" sz="3200" dirty="0">
                <a:solidFill>
                  <a:srgbClr val="000000"/>
                </a:solidFill>
              </a:rPr>
              <a:t>Collecting, Comparing and Analyzing Information, Comparing and Analyzing Comparing</a:t>
            </a:r>
          </a:p>
        </p:txBody>
      </p:sp>
      <p:sp>
        <p:nvSpPr>
          <p:cNvPr id="3" name="Content Placeholder 2">
            <a:extLst>
              <a:ext uri="{FF2B5EF4-FFF2-40B4-BE49-F238E27FC236}">
                <a16:creationId xmlns:a16="http://schemas.microsoft.com/office/drawing/2014/main" id="{0BC79C9C-C8DF-4AB2-B3E6-E15627C1324F}"/>
              </a:ext>
            </a:extLst>
          </p:cNvPr>
          <p:cNvSpPr>
            <a:spLocks noGrp="1"/>
          </p:cNvSpPr>
          <p:nvPr>
            <p:ph idx="1"/>
          </p:nvPr>
        </p:nvSpPr>
        <p:spPr>
          <a:xfrm>
            <a:off x="3657600" y="1752600"/>
            <a:ext cx="4953000" cy="3810000"/>
          </a:xfrm>
        </p:spPr>
        <p:txBody>
          <a:bodyPr anchor="ctr">
            <a:noAutofit/>
          </a:bodyPr>
          <a:lstStyle/>
          <a:p>
            <a:pPr marL="0" indent="0">
              <a:buNone/>
            </a:pPr>
            <a:r>
              <a:rPr lang="en-US" sz="2400" dirty="0">
                <a:solidFill>
                  <a:srgbClr val="000000"/>
                </a:solidFill>
              </a:rPr>
              <a:t>Team members work to pull together information from the student records, interviews and questionnaires. Their goal is to answer questions like:</a:t>
            </a:r>
            <a:br>
              <a:rPr lang="en-US" sz="2400" dirty="0">
                <a:solidFill>
                  <a:srgbClr val="000000"/>
                </a:solidFill>
              </a:rPr>
            </a:br>
            <a:r>
              <a:rPr lang="en-US" sz="2400" dirty="0">
                <a:solidFill>
                  <a:srgbClr val="000000"/>
                </a:solidFill>
              </a:rPr>
              <a:t>Where is this behavior happening?</a:t>
            </a:r>
            <a:br>
              <a:rPr lang="en-US" sz="2400" dirty="0">
                <a:solidFill>
                  <a:srgbClr val="000000"/>
                </a:solidFill>
              </a:rPr>
            </a:br>
            <a:r>
              <a:rPr lang="en-US" sz="2400" dirty="0">
                <a:solidFill>
                  <a:srgbClr val="000000"/>
                </a:solidFill>
              </a:rPr>
              <a:t>Where is it not happening?</a:t>
            </a:r>
            <a:br>
              <a:rPr lang="en-US" sz="2400" dirty="0">
                <a:solidFill>
                  <a:srgbClr val="000000"/>
                </a:solidFill>
              </a:rPr>
            </a:br>
            <a:r>
              <a:rPr lang="en-US" sz="2400" dirty="0">
                <a:solidFill>
                  <a:srgbClr val="000000"/>
                </a:solidFill>
              </a:rPr>
              <a:t>How often is the behavior occurring?</a:t>
            </a:r>
            <a:br>
              <a:rPr lang="en-US" sz="2400" dirty="0">
                <a:solidFill>
                  <a:srgbClr val="000000"/>
                </a:solidFill>
              </a:rPr>
            </a:br>
            <a:r>
              <a:rPr lang="en-US" sz="2400" dirty="0">
                <a:solidFill>
                  <a:srgbClr val="000000"/>
                </a:solidFill>
              </a:rPr>
              <a:t>Who is around when it occurs?</a:t>
            </a:r>
            <a:br>
              <a:rPr lang="en-US" sz="2400" dirty="0">
                <a:solidFill>
                  <a:srgbClr val="000000"/>
                </a:solidFill>
              </a:rPr>
            </a:br>
            <a:r>
              <a:rPr lang="en-US" sz="2400" dirty="0">
                <a:solidFill>
                  <a:srgbClr val="000000"/>
                </a:solidFill>
              </a:rPr>
              <a:t>What tends to happen right before and right after the behavior?</a:t>
            </a:r>
            <a:br>
              <a:rPr lang="en-US" sz="2400" dirty="0">
                <a:solidFill>
                  <a:srgbClr val="000000"/>
                </a:solidFill>
              </a:rPr>
            </a:br>
            <a:r>
              <a:rPr lang="en-US" sz="2400" dirty="0">
                <a:solidFill>
                  <a:srgbClr val="000000"/>
                </a:solidFill>
              </a:rPr>
              <a:t>What is a more acceptable behavior that can be used as a replacement?</a:t>
            </a:r>
          </a:p>
        </p:txBody>
      </p:sp>
      <p:sp>
        <p:nvSpPr>
          <p:cNvPr id="5" name="Footer Placeholder 4">
            <a:extLst>
              <a:ext uri="{FF2B5EF4-FFF2-40B4-BE49-F238E27FC236}">
                <a16:creationId xmlns:a16="http://schemas.microsoft.com/office/drawing/2014/main" id="{462B6DAE-A4D9-4063-B6D0-1A196B864787}"/>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625008A3-066C-4E41-9A7E-8E50F204DD4B}"/>
              </a:ext>
            </a:extLst>
          </p:cNvPr>
          <p:cNvSpPr>
            <a:spLocks noGrp="1"/>
          </p:cNvSpPr>
          <p:nvPr>
            <p:ph type="sldNum" sz="quarter" idx="12"/>
          </p:nvPr>
        </p:nvSpPr>
        <p:spPr>
          <a:xfrm>
            <a:off x="8267450" y="6372752"/>
            <a:ext cx="428046" cy="235550"/>
          </a:xfrm>
        </p:spPr>
        <p:txBody>
          <a:bodyPr>
            <a:normAutofit/>
          </a:bodyPr>
          <a:lstStyle/>
          <a:p>
            <a:pPr>
              <a:spcAft>
                <a:spcPts val="600"/>
              </a:spcAft>
              <a:defRPr/>
            </a:pPr>
            <a:fld id="{8A4DB4D1-1269-49D8-A306-78F089615716}" type="slidenum">
              <a:rPr lang="en-US" sz="825">
                <a:solidFill>
                  <a:srgbClr val="898989"/>
                </a:solidFill>
              </a:rPr>
              <a:pPr>
                <a:spcAft>
                  <a:spcPts val="600"/>
                </a:spcAft>
                <a:defRPr/>
              </a:pPr>
              <a:t>23</a:t>
            </a:fld>
            <a:endParaRPr lang="en-US" sz="825">
              <a:solidFill>
                <a:srgbClr val="898989"/>
              </a:solidFill>
            </a:endParaRPr>
          </a:p>
        </p:txBody>
      </p:sp>
      <p:pic>
        <p:nvPicPr>
          <p:cNvPr id="8" name="Graphic 7" descr="Checkmark">
            <a:extLst>
              <a:ext uri="{FF2B5EF4-FFF2-40B4-BE49-F238E27FC236}">
                <a16:creationId xmlns:a16="http://schemas.microsoft.com/office/drawing/2014/main" id="{53E8F550-3214-404D-A55E-FA372ED100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9490" y="2079067"/>
            <a:ext cx="3026740" cy="3026740"/>
          </a:xfrm>
          <a:prstGeom prst="rect">
            <a:avLst/>
          </a:prstGeom>
        </p:spPr>
      </p:pic>
    </p:spTree>
    <p:extLst>
      <p:ext uri="{BB962C8B-B14F-4D97-AF65-F5344CB8AC3E}">
        <p14:creationId xmlns:p14="http://schemas.microsoft.com/office/powerpoint/2010/main" val="1508199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2AF89-2A59-4B3F-B63F-2B39DF253C90}"/>
              </a:ext>
            </a:extLst>
          </p:cNvPr>
          <p:cNvSpPr>
            <a:spLocks noGrp="1"/>
          </p:cNvSpPr>
          <p:nvPr>
            <p:ph type="title"/>
          </p:nvPr>
        </p:nvSpPr>
        <p:spPr>
          <a:xfrm>
            <a:off x="381000" y="381000"/>
            <a:ext cx="2868421" cy="6095999"/>
          </a:xfrm>
        </p:spPr>
        <p:txBody>
          <a:bodyPr>
            <a:normAutofit fontScale="90000"/>
          </a:bodyPr>
          <a:lstStyle/>
          <a:p>
            <a:pPr algn="r"/>
            <a:r>
              <a:rPr lang="en-US" dirty="0">
                <a:solidFill>
                  <a:schemeClr val="accent1"/>
                </a:solidFill>
              </a:rPr>
              <a:t>Collecting, Comparing and Analyzing Information, Comparing and Analyzing Comparing</a:t>
            </a:r>
          </a:p>
        </p:txBody>
      </p:sp>
      <p:sp>
        <p:nvSpPr>
          <p:cNvPr id="31" name="Content Placeholder 2">
            <a:extLst>
              <a:ext uri="{FF2B5EF4-FFF2-40B4-BE49-F238E27FC236}">
                <a16:creationId xmlns:a16="http://schemas.microsoft.com/office/drawing/2014/main" id="{6E17CB1B-E1BA-40D1-AC9B-1359788061FC}"/>
              </a:ext>
            </a:extLst>
          </p:cNvPr>
          <p:cNvSpPr>
            <a:spLocks noGrp="1"/>
          </p:cNvSpPr>
          <p:nvPr>
            <p:ph idx="1"/>
          </p:nvPr>
        </p:nvSpPr>
        <p:spPr>
          <a:xfrm>
            <a:off x="3732023" y="963877"/>
            <a:ext cx="4783327" cy="4930246"/>
          </a:xfrm>
        </p:spPr>
        <p:txBody>
          <a:bodyPr anchor="ctr">
            <a:normAutofit fontScale="70000" lnSpcReduction="20000"/>
          </a:bodyPr>
          <a:lstStyle/>
          <a:p>
            <a:r>
              <a:rPr lang="en-US" dirty="0"/>
              <a:t>FUNCTIONAL ASSESSMENT SCREENING TOOL (FAST) adapt-fl.com/files/FAST.pdf</a:t>
            </a:r>
          </a:p>
          <a:p>
            <a:r>
              <a:rPr lang="en-US" dirty="0"/>
              <a:t>Formal and informal interviews</a:t>
            </a:r>
          </a:p>
          <a:p>
            <a:r>
              <a:rPr lang="en-US" dirty="0"/>
              <a:t>Motivation Assessment Mark Durand and Daniel Crimmins</a:t>
            </a:r>
          </a:p>
          <a:p>
            <a:r>
              <a:rPr lang="en-US" dirty="0"/>
              <a:t>Functional Assessment and Intervention Team Meeting Record</a:t>
            </a:r>
          </a:p>
          <a:p>
            <a:pPr marL="0" indent="0">
              <a:buNone/>
            </a:pPr>
            <a:r>
              <a:rPr lang="en-US" dirty="0"/>
              <a:t>	Scott, </a:t>
            </a:r>
            <a:r>
              <a:rPr lang="en-US" dirty="0" err="1"/>
              <a:t>Liaupsin</a:t>
            </a:r>
            <a:r>
              <a:rPr lang="en-US" dirty="0"/>
              <a:t> and Nelson 2002</a:t>
            </a:r>
          </a:p>
          <a:p>
            <a:r>
              <a:rPr lang="en-US" dirty="0"/>
              <a:t>Functional Assessment Checklist for Teachers and Staff (FACTS A&amp;B)	</a:t>
            </a:r>
          </a:p>
          <a:p>
            <a:pPr marL="0" indent="0">
              <a:buNone/>
            </a:pPr>
            <a:r>
              <a:rPr lang="en-US" dirty="0"/>
              <a:t>	March, Horner, Lewis-Palmer, Brown, Crone, Todd and </a:t>
            </a:r>
            <a:r>
              <a:rPr lang="en-US" dirty="0" err="1"/>
              <a:t>Carr</a:t>
            </a:r>
            <a:r>
              <a:rPr lang="en-US" dirty="0"/>
              <a:t>, 2000</a:t>
            </a:r>
          </a:p>
          <a:p>
            <a:pPr marL="0" indent="0">
              <a:buNone/>
            </a:pPr>
            <a:endParaRPr lang="en-US" dirty="0"/>
          </a:p>
        </p:txBody>
      </p:sp>
      <p:sp>
        <p:nvSpPr>
          <p:cNvPr id="3" name="Footer Placeholder 2">
            <a:extLst>
              <a:ext uri="{FF2B5EF4-FFF2-40B4-BE49-F238E27FC236}">
                <a16:creationId xmlns:a16="http://schemas.microsoft.com/office/drawing/2014/main" id="{AA28BD5E-242C-4652-B7E0-F9A90DC1EAE1}"/>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FA19B826-6A5A-4AB9-BB3E-60C78CDB957F}"/>
              </a:ext>
            </a:extLst>
          </p:cNvPr>
          <p:cNvSpPr>
            <a:spLocks noGrp="1"/>
          </p:cNvSpPr>
          <p:nvPr>
            <p:ph type="sldNum" sz="quarter" idx="12"/>
          </p:nvPr>
        </p:nvSpPr>
        <p:spPr/>
        <p:txBody>
          <a:bodyPr/>
          <a:lstStyle/>
          <a:p>
            <a:pPr>
              <a:defRPr/>
            </a:pPr>
            <a:fld id="{97C41935-42F0-4744-8602-2F9687E31264}" type="slidenum">
              <a:rPr lang="en-US" smtClean="0"/>
              <a:pPr>
                <a:defRPr/>
              </a:pPr>
              <a:t>24</a:t>
            </a:fld>
            <a:endParaRPr lang="en-US"/>
          </a:p>
        </p:txBody>
      </p:sp>
    </p:spTree>
    <p:extLst>
      <p:ext uri="{BB962C8B-B14F-4D97-AF65-F5344CB8AC3E}">
        <p14:creationId xmlns:p14="http://schemas.microsoft.com/office/powerpoint/2010/main" val="1389786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AE748-87CF-48CC-BE9A-C048729D9485}"/>
              </a:ext>
            </a:extLst>
          </p:cNvPr>
          <p:cNvSpPr>
            <a:spLocks noGrp="1"/>
          </p:cNvSpPr>
          <p:nvPr>
            <p:ph type="title"/>
          </p:nvPr>
        </p:nvSpPr>
        <p:spPr>
          <a:xfrm>
            <a:off x="884419" y="826680"/>
            <a:ext cx="7375161" cy="1325563"/>
          </a:xfrm>
        </p:spPr>
        <p:txBody>
          <a:bodyPr>
            <a:normAutofit/>
          </a:bodyPr>
          <a:lstStyle/>
          <a:p>
            <a:pPr algn="ctr"/>
            <a:r>
              <a:rPr lang="en-US" sz="3500" dirty="0"/>
              <a:t>Most Common Data Collection Strategies</a:t>
            </a:r>
          </a:p>
        </p:txBody>
      </p:sp>
      <p:sp>
        <p:nvSpPr>
          <p:cNvPr id="35" name="Content Placeholder 2">
            <a:extLst>
              <a:ext uri="{FF2B5EF4-FFF2-40B4-BE49-F238E27FC236}">
                <a16:creationId xmlns:a16="http://schemas.microsoft.com/office/drawing/2014/main" id="{A8233337-39A6-456F-A26F-B90590F683F5}"/>
              </a:ext>
            </a:extLst>
          </p:cNvPr>
          <p:cNvSpPr>
            <a:spLocks noGrp="1"/>
          </p:cNvSpPr>
          <p:nvPr>
            <p:ph idx="1"/>
          </p:nvPr>
        </p:nvSpPr>
        <p:spPr>
          <a:xfrm>
            <a:off x="838200" y="2209800"/>
            <a:ext cx="7375161" cy="2693976"/>
          </a:xfrm>
        </p:spPr>
        <p:txBody>
          <a:bodyPr>
            <a:noAutofit/>
          </a:bodyPr>
          <a:lstStyle/>
          <a:p>
            <a:r>
              <a:rPr lang="en-US" sz="2000" dirty="0">
                <a:solidFill>
                  <a:srgbClr val="000000"/>
                </a:solidFill>
              </a:rPr>
              <a:t>Frequency: A count of how many times the behavior is observed</a:t>
            </a:r>
          </a:p>
          <a:p>
            <a:r>
              <a:rPr lang="en-US" sz="2000" dirty="0">
                <a:solidFill>
                  <a:srgbClr val="000000"/>
                </a:solidFill>
              </a:rPr>
              <a:t>Rate: A measure of how many times the behavior was observed across some span of time like 60 times in an hour or an average rate of once per minute</a:t>
            </a:r>
          </a:p>
          <a:p>
            <a:r>
              <a:rPr lang="en-US" sz="2000" dirty="0">
                <a:solidFill>
                  <a:srgbClr val="000000"/>
                </a:solidFill>
              </a:rPr>
              <a:t>Percent correct: How many times did the student perform the skill accurately per some number of opportunities.</a:t>
            </a:r>
          </a:p>
          <a:p>
            <a:r>
              <a:rPr lang="en-US" sz="2000" dirty="0">
                <a:solidFill>
                  <a:srgbClr val="000000"/>
                </a:solidFill>
              </a:rPr>
              <a:t>Duration: How long did the behavior last from beginning to end?</a:t>
            </a:r>
          </a:p>
          <a:p>
            <a:r>
              <a:rPr lang="en-US" sz="2000" dirty="0">
                <a:solidFill>
                  <a:srgbClr val="000000"/>
                </a:solidFill>
              </a:rPr>
              <a:t>Latency: How long did it take for the behavior to begin once some trigger stimulus was present?</a:t>
            </a:r>
          </a:p>
          <a:p>
            <a:r>
              <a:rPr lang="en-US" sz="2000" dirty="0">
                <a:solidFill>
                  <a:srgbClr val="000000"/>
                </a:solidFill>
              </a:rPr>
              <a:t>Magnitude: Some measure of intensity or level of the behavior, often expressed on some sort of scale.</a:t>
            </a:r>
          </a:p>
        </p:txBody>
      </p:sp>
      <p:sp>
        <p:nvSpPr>
          <p:cNvPr id="3" name="Footer Placeholder 2">
            <a:extLst>
              <a:ext uri="{FF2B5EF4-FFF2-40B4-BE49-F238E27FC236}">
                <a16:creationId xmlns:a16="http://schemas.microsoft.com/office/drawing/2014/main" id="{DA963AA6-7E0D-436C-9132-605BDA554E2C}"/>
              </a:ext>
            </a:extLst>
          </p:cNvPr>
          <p:cNvSpPr>
            <a:spLocks noGrp="1"/>
          </p:cNvSpPr>
          <p:nvPr>
            <p:ph type="ftr" sz="quarter" idx="11"/>
          </p:nvPr>
        </p:nvSpPr>
        <p:spPr>
          <a:xfrm>
            <a:off x="604245" y="6223702"/>
            <a:ext cx="4938563" cy="314067"/>
          </a:xfrm>
        </p:spPr>
        <p:txBody>
          <a:bodyPr>
            <a:normAutofit/>
          </a:bodyPr>
          <a:lstStyle/>
          <a:p>
            <a:pPr algn="l">
              <a:spcAft>
                <a:spcPts val="600"/>
              </a:spcAft>
              <a:defRPr/>
            </a:pPr>
            <a:r>
              <a:rPr lang="en-US">
                <a:solidFill>
                  <a:srgbClr val="898989"/>
                </a:solidFill>
              </a:rPr>
              <a:t>Marcia L. Braden, PhD</a:t>
            </a:r>
          </a:p>
        </p:txBody>
      </p:sp>
      <p:sp>
        <p:nvSpPr>
          <p:cNvPr id="4" name="Slide Number Placeholder 3">
            <a:extLst>
              <a:ext uri="{FF2B5EF4-FFF2-40B4-BE49-F238E27FC236}">
                <a16:creationId xmlns:a16="http://schemas.microsoft.com/office/drawing/2014/main" id="{23C8303B-29F0-4E87-8DBC-B1F4DDD15538}"/>
              </a:ext>
            </a:extLst>
          </p:cNvPr>
          <p:cNvSpPr>
            <a:spLocks noGrp="1"/>
          </p:cNvSpPr>
          <p:nvPr>
            <p:ph type="sldNum" sz="quarter" idx="12"/>
          </p:nvPr>
        </p:nvSpPr>
        <p:spPr>
          <a:xfrm>
            <a:off x="8119447" y="6223702"/>
            <a:ext cx="428046" cy="314067"/>
          </a:xfrm>
        </p:spPr>
        <p:txBody>
          <a:bodyPr>
            <a:normAutofit/>
          </a:bodyPr>
          <a:lstStyle/>
          <a:p>
            <a:pPr>
              <a:spcAft>
                <a:spcPts val="600"/>
              </a:spcAft>
              <a:defRPr/>
            </a:pPr>
            <a:fld id="{97C41935-42F0-4744-8602-2F9687E31264}" type="slidenum">
              <a:rPr lang="en-US">
                <a:solidFill>
                  <a:srgbClr val="898989"/>
                </a:solidFill>
              </a:rPr>
              <a:pPr>
                <a:spcAft>
                  <a:spcPts val="600"/>
                </a:spcAft>
                <a:defRPr/>
              </a:pPr>
              <a:t>25</a:t>
            </a:fld>
            <a:endParaRPr lang="en-US">
              <a:solidFill>
                <a:srgbClr val="898989"/>
              </a:solidFill>
            </a:endParaRPr>
          </a:p>
        </p:txBody>
      </p:sp>
    </p:spTree>
    <p:extLst>
      <p:ext uri="{BB962C8B-B14F-4D97-AF65-F5344CB8AC3E}">
        <p14:creationId xmlns:p14="http://schemas.microsoft.com/office/powerpoint/2010/main" val="1835456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8A437-DA44-49F2-9EBB-4A53C22EC342}"/>
              </a:ext>
            </a:extLst>
          </p:cNvPr>
          <p:cNvSpPr>
            <a:spLocks noGrp="1"/>
          </p:cNvSpPr>
          <p:nvPr>
            <p:ph type="title"/>
          </p:nvPr>
        </p:nvSpPr>
        <p:spPr>
          <a:xfrm>
            <a:off x="884419" y="826680"/>
            <a:ext cx="7375161" cy="1325563"/>
          </a:xfrm>
        </p:spPr>
        <p:txBody>
          <a:bodyPr>
            <a:normAutofit/>
          </a:bodyPr>
          <a:lstStyle/>
          <a:p>
            <a:pPr algn="ctr"/>
            <a:r>
              <a:rPr lang="en-US" sz="3500">
                <a:solidFill>
                  <a:srgbClr val="FFFFFF"/>
                </a:solidFill>
              </a:rPr>
              <a:t>Behavior(s) to be Targeted</a:t>
            </a:r>
          </a:p>
        </p:txBody>
      </p:sp>
      <p:sp>
        <p:nvSpPr>
          <p:cNvPr id="5" name="Footer Placeholder 4">
            <a:extLst>
              <a:ext uri="{FF2B5EF4-FFF2-40B4-BE49-F238E27FC236}">
                <a16:creationId xmlns:a16="http://schemas.microsoft.com/office/drawing/2014/main" id="{ADEA889E-E201-4BFF-BA48-092D992DB974}"/>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5704CDF2-0903-4498-92C5-5B3C1AFE55AA}"/>
              </a:ext>
            </a:extLst>
          </p:cNvPr>
          <p:cNvSpPr>
            <a:spLocks noGrp="1"/>
          </p:cNvSpPr>
          <p:nvPr>
            <p:ph type="sldNum" sz="quarter" idx="12"/>
          </p:nvPr>
        </p:nvSpPr>
        <p:spPr>
          <a:xfrm>
            <a:off x="8119447" y="6223702"/>
            <a:ext cx="428046" cy="314067"/>
          </a:xfrm>
        </p:spPr>
        <p:txBody>
          <a:bodyPr>
            <a:normAutofit/>
          </a:bodyPr>
          <a:lstStyle/>
          <a:p>
            <a:pPr>
              <a:spcAft>
                <a:spcPts val="600"/>
              </a:spcAft>
              <a:defRPr/>
            </a:pPr>
            <a:fld id="{8A4DB4D1-1269-49D8-A306-78F089615716}" type="slidenum">
              <a:rPr lang="en-US">
                <a:solidFill>
                  <a:srgbClr val="898989"/>
                </a:solidFill>
              </a:rPr>
              <a:pPr>
                <a:spcAft>
                  <a:spcPts val="600"/>
                </a:spcAft>
                <a:defRPr/>
              </a:pPr>
              <a:t>26</a:t>
            </a:fld>
            <a:endParaRPr lang="en-US">
              <a:solidFill>
                <a:srgbClr val="898989"/>
              </a:solidFill>
            </a:endParaRPr>
          </a:p>
        </p:txBody>
      </p:sp>
      <p:sp>
        <p:nvSpPr>
          <p:cNvPr id="3" name="TextBox 2">
            <a:extLst>
              <a:ext uri="{FF2B5EF4-FFF2-40B4-BE49-F238E27FC236}">
                <a16:creationId xmlns:a16="http://schemas.microsoft.com/office/drawing/2014/main" id="{898F6D91-303E-4008-A045-75B98EE8CE51}"/>
              </a:ext>
            </a:extLst>
          </p:cNvPr>
          <p:cNvSpPr txBox="1"/>
          <p:nvPr/>
        </p:nvSpPr>
        <p:spPr>
          <a:xfrm>
            <a:off x="831273" y="944881"/>
            <a:ext cx="7848600" cy="3539430"/>
          </a:xfrm>
          <a:prstGeom prst="rect">
            <a:avLst/>
          </a:prstGeom>
          <a:noFill/>
        </p:spPr>
        <p:txBody>
          <a:bodyPr wrap="square" rtlCol="0">
            <a:spAutoFit/>
          </a:bodyPr>
          <a:lstStyle/>
          <a:p>
            <a:pPr algn="ctr"/>
            <a:r>
              <a:rPr lang="en-US" sz="2800" dirty="0"/>
              <a:t>Video Exercise</a:t>
            </a:r>
          </a:p>
          <a:p>
            <a:r>
              <a:rPr lang="en-US" sz="2800" dirty="0"/>
              <a:t>What is the setting? </a:t>
            </a:r>
          </a:p>
          <a:p>
            <a:r>
              <a:rPr lang="en-US" sz="2800" dirty="0"/>
              <a:t>What is the targeted behavior? </a:t>
            </a:r>
          </a:p>
          <a:p>
            <a:r>
              <a:rPr lang="en-US" sz="2800" dirty="0"/>
              <a:t>How is the behavior reinforced?</a:t>
            </a:r>
          </a:p>
          <a:p>
            <a:endParaRPr lang="en-US" sz="2800" dirty="0"/>
          </a:p>
          <a:p>
            <a:endParaRPr lang="en-US" sz="2800" dirty="0"/>
          </a:p>
          <a:p>
            <a:endParaRPr lang="en-US" sz="2800" dirty="0"/>
          </a:p>
          <a:p>
            <a:pPr algn="ctr"/>
            <a:r>
              <a:rPr lang="en-US" sz="2400" dirty="0"/>
              <a:t>(videos)</a:t>
            </a:r>
          </a:p>
        </p:txBody>
      </p:sp>
    </p:spTree>
    <p:extLst>
      <p:ext uri="{BB962C8B-B14F-4D97-AF65-F5344CB8AC3E}">
        <p14:creationId xmlns:p14="http://schemas.microsoft.com/office/powerpoint/2010/main" val="3543480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4919F-457E-4ED5-857B-D91F385EE815}"/>
              </a:ext>
            </a:extLst>
          </p:cNvPr>
          <p:cNvSpPr>
            <a:spLocks noGrp="1"/>
          </p:cNvSpPr>
          <p:nvPr>
            <p:ph type="title"/>
          </p:nvPr>
        </p:nvSpPr>
        <p:spPr>
          <a:xfrm>
            <a:off x="840699" y="687480"/>
            <a:ext cx="5605629" cy="994172"/>
          </a:xfrm>
        </p:spPr>
        <p:txBody>
          <a:bodyPr vert="horz" lIns="91440" tIns="45720" rIns="91440" bIns="45720" rtlCol="0" anchor="ctr">
            <a:normAutofit fontScale="90000"/>
          </a:bodyPr>
          <a:lstStyle/>
          <a:p>
            <a:pPr defTabSz="914400"/>
            <a:r>
              <a:rPr lang="en-US" sz="3000" kern="1200">
                <a:solidFill>
                  <a:schemeClr val="tx1"/>
                </a:solidFill>
                <a:latin typeface="+mj-lt"/>
                <a:ea typeface="+mj-ea"/>
                <a:cs typeface="+mj-cs"/>
              </a:rPr>
              <a:t>Steps to Performing a Meaningful FBA</a:t>
            </a:r>
          </a:p>
        </p:txBody>
      </p:sp>
      <p:sp>
        <p:nvSpPr>
          <p:cNvPr id="4" name="Footer Placeholder 3">
            <a:extLst>
              <a:ext uri="{FF2B5EF4-FFF2-40B4-BE49-F238E27FC236}">
                <a16:creationId xmlns:a16="http://schemas.microsoft.com/office/drawing/2014/main" id="{856859D6-290B-4661-8B1D-014D392FC41E}"/>
              </a:ext>
            </a:extLst>
          </p:cNvPr>
          <p:cNvSpPr>
            <a:spLocks noGrp="1"/>
          </p:cNvSpPr>
          <p:nvPr>
            <p:ph type="ftr" sz="quarter" idx="11"/>
          </p:nvPr>
        </p:nvSpPr>
        <p:spPr/>
        <p:txBody>
          <a:bodyPr/>
          <a:lstStyle/>
          <a:p>
            <a:pPr>
              <a:defRPr/>
            </a:pPr>
            <a:r>
              <a:rPr lang="en-US"/>
              <a:t>Marcia L. Braden, PhD</a:t>
            </a:r>
          </a:p>
        </p:txBody>
      </p:sp>
      <p:sp>
        <p:nvSpPr>
          <p:cNvPr id="3" name="Slide Number Placeholder 2">
            <a:extLst>
              <a:ext uri="{FF2B5EF4-FFF2-40B4-BE49-F238E27FC236}">
                <a16:creationId xmlns:a16="http://schemas.microsoft.com/office/drawing/2014/main" id="{F9B7A7FE-FD25-4100-B5A9-AF524E57DA82}"/>
              </a:ext>
            </a:extLst>
          </p:cNvPr>
          <p:cNvSpPr>
            <a:spLocks noGrp="1"/>
          </p:cNvSpPr>
          <p:nvPr>
            <p:ph type="sldNum" sz="quarter" idx="12"/>
          </p:nvPr>
        </p:nvSpPr>
        <p:spPr>
          <a:xfrm>
            <a:off x="7576075" y="6415760"/>
            <a:ext cx="759278" cy="273844"/>
          </a:xfrm>
        </p:spPr>
        <p:txBody>
          <a:bodyPr vert="horz" lIns="91440" tIns="45720" rIns="91440" bIns="45720" rtlCol="0" anchor="ctr">
            <a:normAutofit/>
          </a:bodyPr>
          <a:lstStyle/>
          <a:p>
            <a:pPr>
              <a:spcAft>
                <a:spcPts val="600"/>
              </a:spcAft>
              <a:defRPr/>
            </a:pPr>
            <a:fld id="{8B401B71-C337-4FE6-B893-ABE497CA5FE5}" type="slidenum">
              <a:rPr lang="en-US" sz="920">
                <a:solidFill>
                  <a:srgbClr val="FFFFFF"/>
                </a:solidFill>
                <a:latin typeface="+mn-lt"/>
              </a:rPr>
              <a:pPr>
                <a:spcAft>
                  <a:spcPts val="600"/>
                </a:spcAft>
                <a:defRPr/>
              </a:pPr>
              <a:t>27</a:t>
            </a:fld>
            <a:endParaRPr lang="en-US" sz="920">
              <a:solidFill>
                <a:srgbClr val="FFFFFF"/>
              </a:solidFill>
              <a:latin typeface="+mn-lt"/>
            </a:endParaRPr>
          </a:p>
        </p:txBody>
      </p:sp>
      <p:sp>
        <p:nvSpPr>
          <p:cNvPr id="6" name="TextBox 5">
            <a:extLst>
              <a:ext uri="{FF2B5EF4-FFF2-40B4-BE49-F238E27FC236}">
                <a16:creationId xmlns:a16="http://schemas.microsoft.com/office/drawing/2014/main" id="{43D27F20-514F-4C64-9A20-4246558F3565}"/>
              </a:ext>
            </a:extLst>
          </p:cNvPr>
          <p:cNvSpPr txBox="1"/>
          <p:nvPr/>
        </p:nvSpPr>
        <p:spPr>
          <a:xfrm>
            <a:off x="852321" y="2227943"/>
            <a:ext cx="5033221" cy="3788227"/>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100">
                <a:latin typeface="+mn-lt"/>
              </a:rPr>
              <a:t>An ABC chart is a tool that’s frequently used in this step. </a:t>
            </a:r>
          </a:p>
          <a:p>
            <a:pPr indent="-228600">
              <a:lnSpc>
                <a:spcPct val="90000"/>
              </a:lnSpc>
              <a:spcAft>
                <a:spcPts val="600"/>
              </a:spcAft>
              <a:buFont typeface="Arial" panose="020B0604020202020204" pitchFamily="34" charset="0"/>
              <a:buChar char="•"/>
            </a:pPr>
            <a:r>
              <a:rPr lang="en-US" sz="2100" i="1">
                <a:latin typeface="+mn-lt"/>
              </a:rPr>
              <a:t>A</a:t>
            </a:r>
            <a:r>
              <a:rPr lang="en-US" sz="2100">
                <a:latin typeface="+mn-lt"/>
              </a:rPr>
              <a:t> stands for Antecedent (what happens before), </a:t>
            </a:r>
          </a:p>
          <a:p>
            <a:pPr indent="-228600">
              <a:lnSpc>
                <a:spcPct val="90000"/>
              </a:lnSpc>
              <a:spcAft>
                <a:spcPts val="600"/>
              </a:spcAft>
              <a:buFont typeface="Arial" panose="020B0604020202020204" pitchFamily="34" charset="0"/>
              <a:buChar char="•"/>
            </a:pPr>
            <a:r>
              <a:rPr lang="en-US" sz="2100" i="1">
                <a:latin typeface="+mn-lt"/>
              </a:rPr>
              <a:t>B</a:t>
            </a:r>
            <a:r>
              <a:rPr lang="en-US" sz="2100">
                <a:latin typeface="+mn-lt"/>
              </a:rPr>
              <a:t> is for Behavior (the action or reaction), and </a:t>
            </a:r>
          </a:p>
          <a:p>
            <a:pPr indent="-228600">
              <a:lnSpc>
                <a:spcPct val="90000"/>
              </a:lnSpc>
              <a:spcAft>
                <a:spcPts val="600"/>
              </a:spcAft>
              <a:buFont typeface="Arial" panose="020B0604020202020204" pitchFamily="34" charset="0"/>
              <a:buChar char="•"/>
            </a:pPr>
            <a:r>
              <a:rPr lang="en-US" sz="2100" i="1">
                <a:latin typeface="+mn-lt"/>
              </a:rPr>
              <a:t>C</a:t>
            </a:r>
            <a:r>
              <a:rPr lang="en-US" sz="2100">
                <a:latin typeface="+mn-lt"/>
              </a:rPr>
              <a:t> is for Consequence (what happens after).</a:t>
            </a:r>
            <a:br>
              <a:rPr lang="en-US" sz="2100">
                <a:latin typeface="+mn-lt"/>
              </a:rPr>
            </a:br>
            <a:endParaRPr lang="en-US" sz="2100">
              <a:latin typeface="+mn-lt"/>
            </a:endParaRPr>
          </a:p>
        </p:txBody>
      </p:sp>
      <p:pic>
        <p:nvPicPr>
          <p:cNvPr id="10" name="Graphic 9" descr="Checkmark">
            <a:extLst>
              <a:ext uri="{FF2B5EF4-FFF2-40B4-BE49-F238E27FC236}">
                <a16:creationId xmlns:a16="http://schemas.microsoft.com/office/drawing/2014/main" id="{B4817A50-BEA7-4EFF-8CB3-0FC1FFBFD94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extLst>
      <p:ext uri="{BB962C8B-B14F-4D97-AF65-F5344CB8AC3E}">
        <p14:creationId xmlns:p14="http://schemas.microsoft.com/office/powerpoint/2010/main" val="35212471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6" name="Group 75">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7"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79"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80"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145410" name="Rectangle 2">
            <a:extLst>
              <a:ext uri="{FF2B5EF4-FFF2-40B4-BE49-F238E27FC236}">
                <a16:creationId xmlns:a16="http://schemas.microsoft.com/office/drawing/2014/main" id="{3EDAA531-3A39-4D87-991D-328AA420AC47}"/>
              </a:ext>
            </a:extLst>
          </p:cNvPr>
          <p:cNvSpPr>
            <a:spLocks noGrp="1" noChangeArrowheads="1"/>
          </p:cNvSpPr>
          <p:nvPr>
            <p:ph type="title"/>
          </p:nvPr>
        </p:nvSpPr>
        <p:spPr>
          <a:xfrm>
            <a:off x="401265" y="685800"/>
            <a:ext cx="2085203" cy="5105400"/>
          </a:xfrm>
        </p:spPr>
        <p:txBody>
          <a:bodyPr>
            <a:normAutofit/>
          </a:bodyPr>
          <a:lstStyle/>
          <a:p>
            <a:r>
              <a:rPr lang="en-US" altLang="en-US" sz="2700" dirty="0"/>
              <a:t>Antecedents</a:t>
            </a:r>
          </a:p>
        </p:txBody>
      </p:sp>
      <p:sp>
        <p:nvSpPr>
          <p:cNvPr id="2" name="Footer Placeholder 1">
            <a:extLst>
              <a:ext uri="{FF2B5EF4-FFF2-40B4-BE49-F238E27FC236}">
                <a16:creationId xmlns:a16="http://schemas.microsoft.com/office/drawing/2014/main" id="{00515341-B872-4B7B-9D13-937856EC8015}"/>
              </a:ext>
            </a:extLst>
          </p:cNvPr>
          <p:cNvSpPr>
            <a:spLocks noGrp="1"/>
          </p:cNvSpPr>
          <p:nvPr>
            <p:ph type="ftr" sz="quarter" idx="11"/>
          </p:nvPr>
        </p:nvSpPr>
        <p:spPr>
          <a:xfrm>
            <a:off x="4314078" y="6309360"/>
            <a:ext cx="2924211" cy="365125"/>
          </a:xfrm>
        </p:spPr>
        <p:txBody>
          <a:bodyPr>
            <a:normAutofit/>
          </a:bodyPr>
          <a:lstStyle/>
          <a:p>
            <a:pPr algn="l">
              <a:spcAft>
                <a:spcPts val="600"/>
              </a:spcAft>
              <a:defRPr/>
            </a:pPr>
            <a:r>
              <a:rPr lang="en-US" sz="1000">
                <a:solidFill>
                  <a:prstClr val="black">
                    <a:tint val="75000"/>
                  </a:prstClr>
                </a:solidFill>
              </a:rPr>
              <a:t>Marcia L. Braden, PhD</a:t>
            </a:r>
          </a:p>
        </p:txBody>
      </p:sp>
      <p:sp>
        <p:nvSpPr>
          <p:cNvPr id="3" name="Slide Number Placeholder 2">
            <a:extLst>
              <a:ext uri="{FF2B5EF4-FFF2-40B4-BE49-F238E27FC236}">
                <a16:creationId xmlns:a16="http://schemas.microsoft.com/office/drawing/2014/main" id="{76A63DD6-66E2-4898-AF3C-E696EFBFBAD1}"/>
              </a:ext>
            </a:extLst>
          </p:cNvPr>
          <p:cNvSpPr>
            <a:spLocks noGrp="1"/>
          </p:cNvSpPr>
          <p:nvPr>
            <p:ph type="sldNum" sz="quarter" idx="12"/>
          </p:nvPr>
        </p:nvSpPr>
        <p:spPr>
          <a:xfrm>
            <a:off x="7699176" y="6309360"/>
            <a:ext cx="816173" cy="365125"/>
          </a:xfrm>
        </p:spPr>
        <p:txBody>
          <a:bodyPr>
            <a:normAutofit/>
          </a:bodyPr>
          <a:lstStyle/>
          <a:p>
            <a:pPr>
              <a:spcAft>
                <a:spcPts val="600"/>
              </a:spcAft>
              <a:defRPr/>
            </a:pPr>
            <a:fld id="{97C41935-42F0-4744-8602-2F9687E31264}" type="slidenum">
              <a:rPr lang="en-US" sz="1000">
                <a:solidFill>
                  <a:prstClr val="black">
                    <a:tint val="75000"/>
                  </a:prstClr>
                </a:solidFill>
              </a:rPr>
              <a:pPr>
                <a:spcAft>
                  <a:spcPts val="600"/>
                </a:spcAft>
                <a:defRPr/>
              </a:pPr>
              <a:t>28</a:t>
            </a:fld>
            <a:endParaRPr lang="en-US" sz="1000">
              <a:solidFill>
                <a:prstClr val="black">
                  <a:tint val="75000"/>
                </a:prstClr>
              </a:solidFill>
            </a:endParaRPr>
          </a:p>
        </p:txBody>
      </p:sp>
      <p:graphicFrame>
        <p:nvGraphicFramePr>
          <p:cNvPr id="145413" name="Rectangle 3">
            <a:extLst>
              <a:ext uri="{FF2B5EF4-FFF2-40B4-BE49-F238E27FC236}">
                <a16:creationId xmlns:a16="http://schemas.microsoft.com/office/drawing/2014/main" id="{EB0912AD-511E-458B-82FC-7AC729FF5701}"/>
              </a:ext>
            </a:extLst>
          </p:cNvPr>
          <p:cNvGraphicFramePr/>
          <p:nvPr>
            <p:extLst>
              <p:ext uri="{D42A27DB-BD31-4B8C-83A1-F6EECF244321}">
                <p14:modId xmlns:p14="http://schemas.microsoft.com/office/powerpoint/2010/main" val="3292185118"/>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46434" name="Rectangle 2">
            <a:extLst>
              <a:ext uri="{FF2B5EF4-FFF2-40B4-BE49-F238E27FC236}">
                <a16:creationId xmlns:a16="http://schemas.microsoft.com/office/drawing/2014/main" id="{5F1ACE72-54BD-4943-B148-BA1F10EAF1D4}"/>
              </a:ext>
            </a:extLst>
          </p:cNvPr>
          <p:cNvSpPr>
            <a:spLocks noGrp="1" noChangeArrowheads="1"/>
          </p:cNvSpPr>
          <p:nvPr>
            <p:ph type="title"/>
          </p:nvPr>
        </p:nvSpPr>
        <p:spPr>
          <a:xfrm>
            <a:off x="2209800" y="284618"/>
            <a:ext cx="5791199" cy="1183745"/>
          </a:xfrm>
        </p:spPr>
        <p:txBody>
          <a:bodyPr>
            <a:normAutofit fontScale="90000"/>
          </a:bodyPr>
          <a:lstStyle/>
          <a:p>
            <a:r>
              <a:rPr lang="en-US" altLang="en-US" dirty="0">
                <a:solidFill>
                  <a:srgbClr val="000000"/>
                </a:solidFill>
              </a:rPr>
              <a:t>Physiological Antecedents</a:t>
            </a:r>
          </a:p>
        </p:txBody>
      </p:sp>
      <p:sp>
        <p:nvSpPr>
          <p:cNvPr id="146435" name="Rectangle 3">
            <a:extLst>
              <a:ext uri="{FF2B5EF4-FFF2-40B4-BE49-F238E27FC236}">
                <a16:creationId xmlns:a16="http://schemas.microsoft.com/office/drawing/2014/main" id="{0BBFC402-4B74-4B68-AEAB-BF20117E4F4E}"/>
              </a:ext>
            </a:extLst>
          </p:cNvPr>
          <p:cNvSpPr>
            <a:spLocks noGrp="1" noChangeArrowheads="1"/>
          </p:cNvSpPr>
          <p:nvPr>
            <p:ph idx="1"/>
          </p:nvPr>
        </p:nvSpPr>
        <p:spPr>
          <a:xfrm>
            <a:off x="4571999" y="2667000"/>
            <a:ext cx="4003614" cy="2927188"/>
          </a:xfrm>
        </p:spPr>
        <p:txBody>
          <a:bodyPr anchor="ctr">
            <a:noAutofit/>
          </a:bodyPr>
          <a:lstStyle/>
          <a:p>
            <a:r>
              <a:rPr lang="en-US" altLang="en-US" sz="2800" dirty="0">
                <a:solidFill>
                  <a:srgbClr val="000000"/>
                </a:solidFill>
              </a:rPr>
              <a:t>Red ears, face or neck</a:t>
            </a:r>
          </a:p>
          <a:p>
            <a:r>
              <a:rPr lang="en-US" altLang="en-US" sz="2800" dirty="0">
                <a:solidFill>
                  <a:srgbClr val="000000"/>
                </a:solidFill>
              </a:rPr>
              <a:t>Elevated heart </a:t>
            </a:r>
            <a:r>
              <a:rPr lang="en-US" altLang="en-US" sz="2800" dirty="0" err="1">
                <a:solidFill>
                  <a:srgbClr val="000000"/>
                </a:solidFill>
              </a:rPr>
              <a:t>rate,increase</a:t>
            </a:r>
            <a:r>
              <a:rPr lang="en-US" altLang="en-US" sz="2800" dirty="0">
                <a:solidFill>
                  <a:srgbClr val="000000"/>
                </a:solidFill>
              </a:rPr>
              <a:t> in perspiration</a:t>
            </a:r>
          </a:p>
          <a:p>
            <a:r>
              <a:rPr lang="en-US" altLang="en-US" sz="2800" dirty="0">
                <a:solidFill>
                  <a:srgbClr val="000000"/>
                </a:solidFill>
              </a:rPr>
              <a:t>Rapid speech which gets louder and cluttered</a:t>
            </a:r>
          </a:p>
          <a:p>
            <a:r>
              <a:rPr lang="en-US" altLang="en-US" sz="2800" dirty="0">
                <a:solidFill>
                  <a:srgbClr val="000000"/>
                </a:solidFill>
              </a:rPr>
              <a:t>Hand flapping or other stereotypies</a:t>
            </a:r>
          </a:p>
          <a:p>
            <a:r>
              <a:rPr lang="en-US" altLang="en-US" sz="2800" dirty="0">
                <a:solidFill>
                  <a:srgbClr val="000000"/>
                </a:solidFill>
              </a:rPr>
              <a:t>Hyperactivity</a:t>
            </a:r>
          </a:p>
          <a:p>
            <a:r>
              <a:rPr lang="en-US" altLang="en-US" sz="2800" dirty="0">
                <a:solidFill>
                  <a:srgbClr val="000000"/>
                </a:solidFill>
              </a:rPr>
              <a:t>Physically ill</a:t>
            </a:r>
          </a:p>
        </p:txBody>
      </p:sp>
      <p:sp>
        <p:nvSpPr>
          <p:cNvPr id="2" name="Footer Placeholder 1">
            <a:extLst>
              <a:ext uri="{FF2B5EF4-FFF2-40B4-BE49-F238E27FC236}">
                <a16:creationId xmlns:a16="http://schemas.microsoft.com/office/drawing/2014/main" id="{60FB435C-6EE7-400C-A639-FA5D374A4AFE}"/>
              </a:ext>
            </a:extLst>
          </p:cNvPr>
          <p:cNvSpPr>
            <a:spLocks noGrp="1"/>
          </p:cNvSpPr>
          <p:nvPr>
            <p:ph type="ftr" sz="quarter" idx="11"/>
          </p:nvPr>
        </p:nvSpPr>
        <p:spPr>
          <a:xfrm>
            <a:off x="4300277" y="6372752"/>
            <a:ext cx="3967172" cy="235550"/>
          </a:xfrm>
        </p:spPr>
        <p:txBody>
          <a:bodyPr>
            <a:normAutofit/>
          </a:bodyPr>
          <a:lstStyle/>
          <a:p>
            <a:pPr algn="r">
              <a:spcAft>
                <a:spcPts val="600"/>
              </a:spcAft>
              <a:defRPr/>
            </a:pPr>
            <a:r>
              <a:rPr lang="en-US" sz="825">
                <a:solidFill>
                  <a:srgbClr val="898989"/>
                </a:solidFill>
              </a:rPr>
              <a:t>Marcia L. Braden, PhD</a:t>
            </a:r>
          </a:p>
        </p:txBody>
      </p:sp>
      <p:sp>
        <p:nvSpPr>
          <p:cNvPr id="3" name="Slide Number Placeholder 2">
            <a:extLst>
              <a:ext uri="{FF2B5EF4-FFF2-40B4-BE49-F238E27FC236}">
                <a16:creationId xmlns:a16="http://schemas.microsoft.com/office/drawing/2014/main" id="{D2608A63-05E2-4E87-9EB2-87F7B83C1137}"/>
              </a:ext>
            </a:extLst>
          </p:cNvPr>
          <p:cNvSpPr>
            <a:spLocks noGrp="1"/>
          </p:cNvSpPr>
          <p:nvPr>
            <p:ph type="sldNum" sz="quarter" idx="12"/>
          </p:nvPr>
        </p:nvSpPr>
        <p:spPr>
          <a:xfrm>
            <a:off x="8267450" y="6372752"/>
            <a:ext cx="428046" cy="235550"/>
          </a:xfrm>
        </p:spPr>
        <p:txBody>
          <a:bodyPr>
            <a:normAutofit/>
          </a:bodyPr>
          <a:lstStyle/>
          <a:p>
            <a:pPr>
              <a:spcAft>
                <a:spcPts val="600"/>
              </a:spcAft>
              <a:defRPr/>
            </a:pPr>
            <a:fld id="{97C41935-42F0-4744-8602-2F9687E31264}" type="slidenum">
              <a:rPr lang="en-US" sz="825">
                <a:solidFill>
                  <a:srgbClr val="898989"/>
                </a:solidFill>
              </a:rPr>
              <a:pPr>
                <a:spcAft>
                  <a:spcPts val="600"/>
                </a:spcAft>
                <a:defRPr/>
              </a:pPr>
              <a:t>29</a:t>
            </a:fld>
            <a:endParaRPr lang="en-US" sz="825">
              <a:solidFill>
                <a:srgbClr val="898989"/>
              </a:solidFill>
            </a:endParaRPr>
          </a:p>
        </p:txBody>
      </p:sp>
      <p:sp>
        <p:nvSpPr>
          <p:cNvPr id="78"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25" y="1468363"/>
            <a:ext cx="4180922" cy="4515805"/>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146439" name="Graphic 70" descr="Heartbeat">
            <a:extLst>
              <a:ext uri="{FF2B5EF4-FFF2-40B4-BE49-F238E27FC236}">
                <a16:creationId xmlns:a16="http://schemas.microsoft.com/office/drawing/2014/main" id="{534BF131-91C3-4509-9D8E-D080FDD517D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9490" y="2079067"/>
            <a:ext cx="3026740" cy="302674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Effect transition="in" filter="wipe(left)">
                                      <p:cBhvr>
                                        <p:cTn id="7" dur="500"/>
                                        <p:tgtEl>
                                          <p:spTgt spid="146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6435">
                                            <p:txEl>
                                              <p:pRg st="1" end="1"/>
                                            </p:txEl>
                                          </p:spTgt>
                                        </p:tgtEl>
                                        <p:attrNameLst>
                                          <p:attrName>style.visibility</p:attrName>
                                        </p:attrNameLst>
                                      </p:cBhvr>
                                      <p:to>
                                        <p:strVal val="visible"/>
                                      </p:to>
                                    </p:set>
                                    <p:animEffect transition="in" filter="wipe(left)">
                                      <p:cBhvr>
                                        <p:cTn id="12" dur="500"/>
                                        <p:tgtEl>
                                          <p:spTgt spid="146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6435">
                                            <p:txEl>
                                              <p:pRg st="2" end="2"/>
                                            </p:txEl>
                                          </p:spTgt>
                                        </p:tgtEl>
                                        <p:attrNameLst>
                                          <p:attrName>style.visibility</p:attrName>
                                        </p:attrNameLst>
                                      </p:cBhvr>
                                      <p:to>
                                        <p:strVal val="visible"/>
                                      </p:to>
                                    </p:set>
                                    <p:animEffect transition="in" filter="wipe(left)">
                                      <p:cBhvr>
                                        <p:cTn id="17" dur="500"/>
                                        <p:tgtEl>
                                          <p:spTgt spid="146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6435">
                                            <p:txEl>
                                              <p:pRg st="3" end="3"/>
                                            </p:txEl>
                                          </p:spTgt>
                                        </p:tgtEl>
                                        <p:attrNameLst>
                                          <p:attrName>style.visibility</p:attrName>
                                        </p:attrNameLst>
                                      </p:cBhvr>
                                      <p:to>
                                        <p:strVal val="visible"/>
                                      </p:to>
                                    </p:set>
                                    <p:animEffect transition="in" filter="wipe(left)">
                                      <p:cBhvr>
                                        <p:cTn id="22" dur="500"/>
                                        <p:tgtEl>
                                          <p:spTgt spid="1464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6435">
                                            <p:txEl>
                                              <p:pRg st="4" end="4"/>
                                            </p:txEl>
                                          </p:spTgt>
                                        </p:tgtEl>
                                        <p:attrNameLst>
                                          <p:attrName>style.visibility</p:attrName>
                                        </p:attrNameLst>
                                      </p:cBhvr>
                                      <p:to>
                                        <p:strVal val="visible"/>
                                      </p:to>
                                    </p:set>
                                    <p:animEffect transition="in" filter="wipe(left)">
                                      <p:cBhvr>
                                        <p:cTn id="27" dur="500"/>
                                        <p:tgtEl>
                                          <p:spTgt spid="1464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6435">
                                            <p:txEl>
                                              <p:pRg st="5" end="5"/>
                                            </p:txEl>
                                          </p:spTgt>
                                        </p:tgtEl>
                                        <p:attrNameLst>
                                          <p:attrName>style.visibility</p:attrName>
                                        </p:attrNameLst>
                                      </p:cBhvr>
                                      <p:to>
                                        <p:strVal val="visible"/>
                                      </p:to>
                                    </p:set>
                                    <p:animEffect transition="in" filter="wipe(left)">
                                      <p:cBhvr>
                                        <p:cTn id="32" dur="500"/>
                                        <p:tgtEl>
                                          <p:spTgt spid="146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1" y="687480"/>
            <a:ext cx="5760528" cy="994172"/>
          </a:xfrm>
        </p:spPr>
        <p:txBody>
          <a:bodyPr>
            <a:normAutofit/>
          </a:bodyPr>
          <a:lstStyle/>
          <a:p>
            <a:pPr eaLnBrk="1" fontAlgn="auto" hangingPunct="1">
              <a:spcAft>
                <a:spcPts val="0"/>
              </a:spcAft>
              <a:defRPr/>
            </a:pPr>
            <a:r>
              <a:rPr lang="en-US" sz="3850" dirty="0"/>
              <a:t>Why Are We Here?</a:t>
            </a:r>
          </a:p>
        </p:txBody>
      </p:sp>
      <p:sp>
        <p:nvSpPr>
          <p:cNvPr id="13327" name="Content Placeholder 2"/>
          <p:cNvSpPr>
            <a:spLocks noGrp="1"/>
          </p:cNvSpPr>
          <p:nvPr>
            <p:ph idx="1"/>
          </p:nvPr>
        </p:nvSpPr>
        <p:spPr>
          <a:xfrm>
            <a:off x="838201" y="1676400"/>
            <a:ext cx="5786764" cy="3788227"/>
          </a:xfrm>
        </p:spPr>
        <p:txBody>
          <a:bodyPr anchor="ctr">
            <a:normAutofit/>
          </a:bodyPr>
          <a:lstStyle/>
          <a:p>
            <a:pPr eaLnBrk="1" hangingPunct="1">
              <a:defRPr/>
            </a:pPr>
            <a:r>
              <a:rPr lang="en-US" sz="1800" dirty="0"/>
              <a:t>To provide consistency for supporting students with behavioral needs through a defined documentation and procedural process. </a:t>
            </a:r>
          </a:p>
          <a:p>
            <a:pPr eaLnBrk="1" hangingPunct="1">
              <a:defRPr/>
            </a:pPr>
            <a:r>
              <a:rPr lang="en-US" sz="1800" dirty="0"/>
              <a:t>To support behavioral goals through the MTSS process, and/or students with disabilities.</a:t>
            </a:r>
          </a:p>
          <a:p>
            <a:pPr eaLnBrk="1" hangingPunct="1">
              <a:defRPr/>
            </a:pPr>
            <a:r>
              <a:rPr lang="en-US" sz="1800" dirty="0"/>
              <a:t>To provide practical training on FBA methods and tools.</a:t>
            </a:r>
          </a:p>
          <a:p>
            <a:pPr eaLnBrk="1" hangingPunct="1">
              <a:defRPr/>
            </a:pPr>
            <a:r>
              <a:rPr lang="en-US" sz="1800" dirty="0"/>
              <a:t>To prevent problem behaviors from occurring.</a:t>
            </a:r>
          </a:p>
          <a:p>
            <a:pPr eaLnBrk="1" hangingPunct="1">
              <a:defRPr/>
            </a:pPr>
            <a:r>
              <a:rPr lang="en-US" sz="1800" dirty="0"/>
              <a:t>To teach alternative behaviors</a:t>
            </a:r>
          </a:p>
          <a:p>
            <a:pPr eaLnBrk="1" hangingPunct="1">
              <a:defRPr/>
            </a:pPr>
            <a:r>
              <a:rPr lang="en-US" sz="1800" dirty="0"/>
              <a:t>To effectively respond when problem behaviors occur.</a:t>
            </a:r>
          </a:p>
          <a:p>
            <a:pPr eaLnBrk="1" fontAlgn="auto" hangingPunct="1">
              <a:spcAft>
                <a:spcPts val="0"/>
              </a:spcAft>
              <a:buFont typeface="Arial" pitchFamily="34" charset="0"/>
              <a:buNone/>
              <a:defRPr/>
            </a:pPr>
            <a:r>
              <a:rPr lang="en-US" sz="1800" dirty="0"/>
              <a:t>		</a:t>
            </a:r>
          </a:p>
        </p:txBody>
      </p:sp>
      <p:sp>
        <p:nvSpPr>
          <p:cNvPr id="3" name="Footer Placeholder 2">
            <a:extLst>
              <a:ext uri="{FF2B5EF4-FFF2-40B4-BE49-F238E27FC236}">
                <a16:creationId xmlns:a16="http://schemas.microsoft.com/office/drawing/2014/main" id="{22D731DF-AC8B-4391-852B-6175C2D3935B}"/>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EACAFFC7-0419-41E7-8175-E58B4F688167}"/>
              </a:ext>
            </a:extLst>
          </p:cNvPr>
          <p:cNvSpPr>
            <a:spLocks noGrp="1"/>
          </p:cNvSpPr>
          <p:nvPr>
            <p:ph type="sldNum" sz="quarter" idx="12"/>
          </p:nvPr>
        </p:nvSpPr>
        <p:spPr/>
        <p:txBody>
          <a:bodyPr/>
          <a:lstStyle/>
          <a:p>
            <a:pPr>
              <a:defRPr/>
            </a:pPr>
            <a:fld id="{97C41935-42F0-4744-8602-2F9687E31264}" type="slidenum">
              <a:rPr lang="en-US" smtClean="0"/>
              <a:pPr>
                <a:defRPr/>
              </a:pPr>
              <a:t>3</a:t>
            </a:fld>
            <a:endParaRPr lang="en-US"/>
          </a:p>
        </p:txBody>
      </p:sp>
      <p:pic>
        <p:nvPicPr>
          <p:cNvPr id="7" name="Graphic 70" descr="Checklist">
            <a:extLst>
              <a:ext uri="{FF2B5EF4-FFF2-40B4-BE49-F238E27FC236}">
                <a16:creationId xmlns:a16="http://schemas.microsoft.com/office/drawing/2014/main" id="{5BAD60E4-99DD-41CE-B146-F6FA55C63A6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10400" y="2876246"/>
            <a:ext cx="1143455" cy="114345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49506" name="Rectangle 2">
            <a:extLst>
              <a:ext uri="{FF2B5EF4-FFF2-40B4-BE49-F238E27FC236}">
                <a16:creationId xmlns:a16="http://schemas.microsoft.com/office/drawing/2014/main" id="{2022BFFA-F0F5-45F4-A346-DF2B0160BF9C}"/>
              </a:ext>
            </a:extLst>
          </p:cNvPr>
          <p:cNvSpPr>
            <a:spLocks noGrp="1" noChangeArrowheads="1"/>
          </p:cNvSpPr>
          <p:nvPr>
            <p:ph type="title"/>
          </p:nvPr>
        </p:nvSpPr>
        <p:spPr>
          <a:xfrm>
            <a:off x="533400" y="1600200"/>
            <a:ext cx="3657600" cy="3141098"/>
          </a:xfrm>
        </p:spPr>
        <p:txBody>
          <a:bodyPr>
            <a:normAutofit/>
          </a:bodyPr>
          <a:lstStyle/>
          <a:p>
            <a:r>
              <a:rPr lang="en-US" altLang="en-US" dirty="0"/>
              <a:t>Environmental Antecedents</a:t>
            </a:r>
          </a:p>
        </p:txBody>
      </p:sp>
      <p:sp>
        <p:nvSpPr>
          <p:cNvPr id="149507" name="Rectangle 3">
            <a:extLst>
              <a:ext uri="{FF2B5EF4-FFF2-40B4-BE49-F238E27FC236}">
                <a16:creationId xmlns:a16="http://schemas.microsoft.com/office/drawing/2014/main" id="{9B4A9FB8-71CA-46DD-802C-0CD8AAD25E31}"/>
              </a:ext>
            </a:extLst>
          </p:cNvPr>
          <p:cNvSpPr>
            <a:spLocks noGrp="1" noChangeArrowheads="1"/>
          </p:cNvSpPr>
          <p:nvPr>
            <p:ph idx="1"/>
          </p:nvPr>
        </p:nvSpPr>
        <p:spPr>
          <a:xfrm>
            <a:off x="4567930" y="801866"/>
            <a:ext cx="3979563" cy="5230634"/>
          </a:xfrm>
        </p:spPr>
        <p:txBody>
          <a:bodyPr anchor="ctr">
            <a:normAutofit lnSpcReduction="10000"/>
          </a:bodyPr>
          <a:lstStyle/>
          <a:p>
            <a:r>
              <a:rPr lang="en-US" altLang="en-US">
                <a:solidFill>
                  <a:srgbClr val="000000"/>
                </a:solidFill>
              </a:rPr>
              <a:t>Loud and unfamiliar  sounds</a:t>
            </a:r>
          </a:p>
          <a:p>
            <a:r>
              <a:rPr lang="en-US" altLang="en-US">
                <a:solidFill>
                  <a:srgbClr val="000000"/>
                </a:solidFill>
              </a:rPr>
              <a:t>Transitions and changes in routine</a:t>
            </a:r>
          </a:p>
          <a:p>
            <a:r>
              <a:rPr lang="en-US" altLang="en-US">
                <a:solidFill>
                  <a:srgbClr val="000000"/>
                </a:solidFill>
              </a:rPr>
              <a:t>Crowded conditions</a:t>
            </a:r>
          </a:p>
          <a:p>
            <a:r>
              <a:rPr lang="en-US" altLang="en-US">
                <a:solidFill>
                  <a:srgbClr val="000000"/>
                </a:solidFill>
              </a:rPr>
              <a:t>Artificial lighting or blinking lights</a:t>
            </a:r>
          </a:p>
          <a:p>
            <a:r>
              <a:rPr lang="en-US" altLang="en-US">
                <a:solidFill>
                  <a:srgbClr val="000000"/>
                </a:solidFill>
              </a:rPr>
              <a:t>Novel experiences</a:t>
            </a:r>
          </a:p>
          <a:p>
            <a:r>
              <a:rPr lang="en-US" altLang="en-US">
                <a:solidFill>
                  <a:srgbClr val="000000"/>
                </a:solidFill>
              </a:rPr>
              <a:t>Intense sensory input</a:t>
            </a:r>
          </a:p>
          <a:p>
            <a:endParaRPr lang="en-US" altLang="en-US" i="1">
              <a:solidFill>
                <a:srgbClr val="000000"/>
              </a:solidFill>
            </a:endParaRPr>
          </a:p>
        </p:txBody>
      </p:sp>
      <p:sp>
        <p:nvSpPr>
          <p:cNvPr id="2" name="Footer Placeholder 1">
            <a:extLst>
              <a:ext uri="{FF2B5EF4-FFF2-40B4-BE49-F238E27FC236}">
                <a16:creationId xmlns:a16="http://schemas.microsoft.com/office/drawing/2014/main" id="{B859783F-488A-4C7E-A59A-33FDB186C11C}"/>
              </a:ext>
            </a:extLst>
          </p:cNvPr>
          <p:cNvSpPr>
            <a:spLocks noGrp="1"/>
          </p:cNvSpPr>
          <p:nvPr>
            <p:ph type="ftr" sz="quarter" idx="11"/>
          </p:nvPr>
        </p:nvSpPr>
        <p:spPr>
          <a:xfrm>
            <a:off x="4152275" y="6223702"/>
            <a:ext cx="3967171" cy="314067"/>
          </a:xfrm>
        </p:spPr>
        <p:txBody>
          <a:bodyPr>
            <a:normAutofit/>
          </a:bodyPr>
          <a:lstStyle/>
          <a:p>
            <a:pPr algn="r">
              <a:spcAft>
                <a:spcPts val="600"/>
              </a:spcAft>
              <a:defRPr/>
            </a:pPr>
            <a:r>
              <a:rPr lang="en-US">
                <a:solidFill>
                  <a:srgbClr val="898989"/>
                </a:solidFill>
              </a:rPr>
              <a:t>Marcia L. Braden, PhD</a:t>
            </a:r>
          </a:p>
        </p:txBody>
      </p:sp>
      <p:sp>
        <p:nvSpPr>
          <p:cNvPr id="3" name="Slide Number Placeholder 2">
            <a:extLst>
              <a:ext uri="{FF2B5EF4-FFF2-40B4-BE49-F238E27FC236}">
                <a16:creationId xmlns:a16="http://schemas.microsoft.com/office/drawing/2014/main" id="{0166A425-3565-4A32-9368-0AB9AA18E275}"/>
              </a:ext>
            </a:extLst>
          </p:cNvPr>
          <p:cNvSpPr>
            <a:spLocks noGrp="1"/>
          </p:cNvSpPr>
          <p:nvPr>
            <p:ph type="sldNum" sz="quarter" idx="12"/>
          </p:nvPr>
        </p:nvSpPr>
        <p:spPr>
          <a:xfrm>
            <a:off x="8119447" y="6223702"/>
            <a:ext cx="428046" cy="314067"/>
          </a:xfrm>
        </p:spPr>
        <p:txBody>
          <a:bodyPr>
            <a:normAutofit/>
          </a:bodyPr>
          <a:lstStyle/>
          <a:p>
            <a:pPr>
              <a:spcAft>
                <a:spcPts val="600"/>
              </a:spcAft>
              <a:defRPr/>
            </a:pPr>
            <a:fld id="{97C41935-42F0-4744-8602-2F9687E31264}" type="slidenum">
              <a:rPr lang="en-US">
                <a:solidFill>
                  <a:srgbClr val="898989"/>
                </a:solidFill>
              </a:rPr>
              <a:pPr>
                <a:spcAft>
                  <a:spcPts val="600"/>
                </a:spcAft>
                <a:defRPr/>
              </a:pPr>
              <a:t>30</a:t>
            </a:fld>
            <a:endParaRPr lang="en-US">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animEffect transition="in" filter="barn(outVertical)">
                                      <p:cBhvr>
                                        <p:cTn id="7" dur="500"/>
                                        <p:tgtEl>
                                          <p:spTgt spid="149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49507">
                                            <p:txEl>
                                              <p:pRg st="1" end="1"/>
                                            </p:txEl>
                                          </p:spTgt>
                                        </p:tgtEl>
                                        <p:attrNameLst>
                                          <p:attrName>style.visibility</p:attrName>
                                        </p:attrNameLst>
                                      </p:cBhvr>
                                      <p:to>
                                        <p:strVal val="visible"/>
                                      </p:to>
                                    </p:set>
                                    <p:animEffect transition="in" filter="barn(outVertical)">
                                      <p:cBhvr>
                                        <p:cTn id="12" dur="500"/>
                                        <p:tgtEl>
                                          <p:spTgt spid="149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49507">
                                            <p:txEl>
                                              <p:pRg st="2" end="2"/>
                                            </p:txEl>
                                          </p:spTgt>
                                        </p:tgtEl>
                                        <p:attrNameLst>
                                          <p:attrName>style.visibility</p:attrName>
                                        </p:attrNameLst>
                                      </p:cBhvr>
                                      <p:to>
                                        <p:strVal val="visible"/>
                                      </p:to>
                                    </p:set>
                                    <p:animEffect transition="in" filter="barn(outVertical)">
                                      <p:cBhvr>
                                        <p:cTn id="17" dur="500"/>
                                        <p:tgtEl>
                                          <p:spTgt spid="1495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149507">
                                            <p:txEl>
                                              <p:pRg st="3" end="3"/>
                                            </p:txEl>
                                          </p:spTgt>
                                        </p:tgtEl>
                                        <p:attrNameLst>
                                          <p:attrName>style.visibility</p:attrName>
                                        </p:attrNameLst>
                                      </p:cBhvr>
                                      <p:to>
                                        <p:strVal val="visible"/>
                                      </p:to>
                                    </p:set>
                                    <p:animEffect transition="in" filter="barn(outVertical)">
                                      <p:cBhvr>
                                        <p:cTn id="22" dur="500"/>
                                        <p:tgtEl>
                                          <p:spTgt spid="14950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149507">
                                            <p:txEl>
                                              <p:pRg st="4" end="4"/>
                                            </p:txEl>
                                          </p:spTgt>
                                        </p:tgtEl>
                                        <p:attrNameLst>
                                          <p:attrName>style.visibility</p:attrName>
                                        </p:attrNameLst>
                                      </p:cBhvr>
                                      <p:to>
                                        <p:strVal val="visible"/>
                                      </p:to>
                                    </p:set>
                                    <p:animEffect transition="in" filter="barn(outVertical)">
                                      <p:cBhvr>
                                        <p:cTn id="27" dur="500"/>
                                        <p:tgtEl>
                                          <p:spTgt spid="14950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149507">
                                            <p:txEl>
                                              <p:pRg st="5" end="5"/>
                                            </p:txEl>
                                          </p:spTgt>
                                        </p:tgtEl>
                                        <p:attrNameLst>
                                          <p:attrName>style.visibility</p:attrName>
                                        </p:attrNameLst>
                                      </p:cBhvr>
                                      <p:to>
                                        <p:strVal val="visible"/>
                                      </p:to>
                                    </p:set>
                                    <p:animEffect transition="in" filter="barn(outVertical)">
                                      <p:cBhvr>
                                        <p:cTn id="32" dur="500"/>
                                        <p:tgtEl>
                                          <p:spTgt spid="149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7"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8" name="Rectangle 2">
            <a:extLst>
              <a:ext uri="{FF2B5EF4-FFF2-40B4-BE49-F238E27FC236}">
                <a16:creationId xmlns:a16="http://schemas.microsoft.com/office/drawing/2014/main" id="{1D5B93F8-7C0C-4BF4-B35B-EE315DDE50C3}"/>
              </a:ext>
            </a:extLst>
          </p:cNvPr>
          <p:cNvSpPr>
            <a:spLocks noGrp="1" noChangeArrowheads="1"/>
          </p:cNvSpPr>
          <p:nvPr>
            <p:ph type="title"/>
          </p:nvPr>
        </p:nvSpPr>
        <p:spPr>
          <a:xfrm>
            <a:off x="480059" y="1447800"/>
            <a:ext cx="3329941" cy="3365939"/>
          </a:xfrm>
        </p:spPr>
        <p:txBody>
          <a:bodyPr vert="horz" lIns="91440" tIns="45720" rIns="91440" bIns="45720" rtlCol="0" anchor="ctr">
            <a:noAutofit/>
          </a:bodyPr>
          <a:lstStyle/>
          <a:p>
            <a:pPr defTabSz="914400"/>
            <a:r>
              <a:rPr lang="en-US" altLang="en-US" sz="3200" kern="1200" dirty="0">
                <a:latin typeface="+mj-lt"/>
                <a:ea typeface="+mj-ea"/>
                <a:cs typeface="+mj-cs"/>
              </a:rPr>
              <a:t>Crowded </a:t>
            </a:r>
            <a:br>
              <a:rPr lang="en-US" altLang="en-US" sz="3200" kern="1200" dirty="0">
                <a:latin typeface="+mj-lt"/>
                <a:ea typeface="+mj-ea"/>
                <a:cs typeface="+mj-cs"/>
              </a:rPr>
            </a:br>
            <a:r>
              <a:rPr lang="en-US" altLang="en-US" sz="3200" kern="1200" dirty="0">
                <a:latin typeface="+mj-lt"/>
                <a:ea typeface="+mj-ea"/>
                <a:cs typeface="+mj-cs"/>
              </a:rPr>
              <a:t>and </a:t>
            </a:r>
            <a:br>
              <a:rPr lang="en-US" altLang="en-US" sz="3200" kern="1200" dirty="0">
                <a:latin typeface="+mj-lt"/>
                <a:ea typeface="+mj-ea"/>
                <a:cs typeface="+mj-cs"/>
              </a:rPr>
            </a:br>
            <a:r>
              <a:rPr lang="en-US" altLang="en-US" sz="3200" kern="1200" dirty="0">
                <a:latin typeface="+mj-lt"/>
                <a:ea typeface="+mj-ea"/>
                <a:cs typeface="+mj-cs"/>
              </a:rPr>
              <a:t>Noisy Places/Transitions</a:t>
            </a:r>
          </a:p>
        </p:txBody>
      </p:sp>
      <p:sp>
        <p:nvSpPr>
          <p:cNvPr id="152579" name="Rectangle 3">
            <a:extLst>
              <a:ext uri="{FF2B5EF4-FFF2-40B4-BE49-F238E27FC236}">
                <a16:creationId xmlns:a16="http://schemas.microsoft.com/office/drawing/2014/main" id="{D8FEDFEC-3D35-4DB0-B0B7-EEB3F5D9C8DF}"/>
              </a:ext>
            </a:extLst>
          </p:cNvPr>
          <p:cNvSpPr>
            <a:spLocks noGrp="1" noChangeArrowheads="1"/>
          </p:cNvSpPr>
          <p:nvPr>
            <p:ph type="body" sz="half" idx="2"/>
          </p:nvPr>
        </p:nvSpPr>
        <p:spPr>
          <a:xfrm>
            <a:off x="4567930" y="801866"/>
            <a:ext cx="3979563" cy="5230634"/>
          </a:xfrm>
        </p:spPr>
        <p:txBody>
          <a:bodyPr vert="horz" lIns="91440" tIns="45720" rIns="91440" bIns="45720" rtlCol="0" anchor="ctr">
            <a:normAutofit fontScale="70000" lnSpcReduction="20000"/>
          </a:bodyPr>
          <a:lstStyle/>
          <a:p>
            <a:pPr indent="-228600" defTabSz="914400"/>
            <a:r>
              <a:rPr lang="en-US" altLang="en-US" dirty="0">
                <a:solidFill>
                  <a:srgbClr val="000000"/>
                </a:solidFill>
              </a:rPr>
              <a:t>Large noisy areas with many children can be over stimulating.  Structure and space allotment makes the environment more tolerable.</a:t>
            </a:r>
          </a:p>
          <a:p>
            <a:pPr indent="-228600" defTabSz="914400"/>
            <a:r>
              <a:rPr lang="en-US" altLang="en-US" dirty="0">
                <a:solidFill>
                  <a:srgbClr val="000000"/>
                </a:solidFill>
              </a:rPr>
              <a:t>Some students have behavioral episodes because changing an environment is difficult. They are unsure of the expectation in different environments and with different staff. They often need a job or a transitional object in order to ease the anxiety connected with the transition. </a:t>
            </a:r>
          </a:p>
          <a:p>
            <a:pPr marL="0" indent="-228600" defTabSz="914400"/>
            <a:endParaRPr lang="en-US" altLang="en-US" dirty="0">
              <a:solidFill>
                <a:srgbClr val="000000"/>
              </a:solidFill>
            </a:endParaRPr>
          </a:p>
        </p:txBody>
      </p:sp>
      <p:sp>
        <p:nvSpPr>
          <p:cNvPr id="2" name="Footer Placeholder 1">
            <a:extLst>
              <a:ext uri="{FF2B5EF4-FFF2-40B4-BE49-F238E27FC236}">
                <a16:creationId xmlns:a16="http://schemas.microsoft.com/office/drawing/2014/main" id="{8FAAB699-FEB0-4244-9747-68CD86594E8C}"/>
              </a:ext>
            </a:extLst>
          </p:cNvPr>
          <p:cNvSpPr>
            <a:spLocks noGrp="1"/>
          </p:cNvSpPr>
          <p:nvPr>
            <p:ph type="ftr" sz="quarter" idx="11"/>
          </p:nvPr>
        </p:nvSpPr>
        <p:spPr>
          <a:xfrm>
            <a:off x="4152275" y="6223702"/>
            <a:ext cx="3967171" cy="314067"/>
          </a:xfrm>
        </p:spPr>
        <p:txBody>
          <a:bodyPr vert="horz" lIns="91440" tIns="45720" rIns="91440" bIns="45720" rtlCol="0" anchor="ctr">
            <a:normAutofit/>
          </a:bodyPr>
          <a:lstStyle/>
          <a:p>
            <a:pPr algn="r">
              <a:spcAft>
                <a:spcPts val="600"/>
              </a:spcAft>
            </a:pPr>
            <a:r>
              <a:rPr lang="en-US" altLang="en-US" kern="1200">
                <a:solidFill>
                  <a:srgbClr val="898989"/>
                </a:solidFill>
                <a:latin typeface="+mn-lt"/>
                <a:ea typeface="+mn-ea"/>
                <a:cs typeface="+mn-cs"/>
              </a:rPr>
              <a:t>Marcia L. Braden, PhD</a:t>
            </a:r>
          </a:p>
        </p:txBody>
      </p:sp>
      <p:sp>
        <p:nvSpPr>
          <p:cNvPr id="3" name="Slide Number Placeholder 2">
            <a:extLst>
              <a:ext uri="{FF2B5EF4-FFF2-40B4-BE49-F238E27FC236}">
                <a16:creationId xmlns:a16="http://schemas.microsoft.com/office/drawing/2014/main" id="{4794284C-44EF-4DA2-9A10-F4DE3F6EB6C4}"/>
              </a:ext>
            </a:extLst>
          </p:cNvPr>
          <p:cNvSpPr>
            <a:spLocks noGrp="1"/>
          </p:cNvSpPr>
          <p:nvPr>
            <p:ph type="sldNum" sz="quarter" idx="12"/>
          </p:nvPr>
        </p:nvSpPr>
        <p:spPr>
          <a:xfrm>
            <a:off x="8119447" y="6223702"/>
            <a:ext cx="428046" cy="314067"/>
          </a:xfrm>
        </p:spPr>
        <p:txBody>
          <a:bodyPr vert="horz" lIns="91440" tIns="45720" rIns="91440" bIns="45720" rtlCol="0" anchor="ctr">
            <a:normAutofit/>
          </a:bodyPr>
          <a:lstStyle/>
          <a:p>
            <a:pPr>
              <a:spcAft>
                <a:spcPts val="600"/>
              </a:spcAft>
            </a:pPr>
            <a:fld id="{747FD4F7-EAB8-4F2A-902F-8081BDB1F2BC}" type="slidenum">
              <a:rPr lang="en-US" altLang="en-US">
                <a:solidFill>
                  <a:srgbClr val="898989"/>
                </a:solidFill>
                <a:latin typeface="+mn-lt"/>
              </a:rPr>
              <a:pPr>
                <a:spcAft>
                  <a:spcPts val="600"/>
                </a:spcAft>
              </a:pPr>
              <a:t>31</a:t>
            </a:fld>
            <a:endParaRPr lang="en-US" altLang="en-US">
              <a:solidFill>
                <a:srgbClr val="898989"/>
              </a:solidFill>
              <a:latin typeface="+mn-lt"/>
            </a:endParaRPr>
          </a:p>
        </p:txBody>
      </p:sp>
    </p:spTree>
  </p:cSld>
  <p:clrMapOvr>
    <a:masterClrMapping/>
  </p:clrMapOvr>
  <p:transition>
    <p:randomBar/>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6" name="Group 75">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7"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79"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80"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63170" name="Rectangle 2">
            <a:extLst>
              <a:ext uri="{FF2B5EF4-FFF2-40B4-BE49-F238E27FC236}">
                <a16:creationId xmlns:a16="http://schemas.microsoft.com/office/drawing/2014/main" id="{03AEEDD6-FAE8-4693-8198-FBE705146030}"/>
              </a:ext>
            </a:extLst>
          </p:cNvPr>
          <p:cNvSpPr>
            <a:spLocks noGrp="1" noChangeArrowheads="1"/>
          </p:cNvSpPr>
          <p:nvPr>
            <p:ph type="title"/>
          </p:nvPr>
        </p:nvSpPr>
        <p:spPr>
          <a:xfrm>
            <a:off x="401265" y="685800"/>
            <a:ext cx="2085203" cy="5105400"/>
          </a:xfrm>
        </p:spPr>
        <p:txBody>
          <a:bodyPr>
            <a:normAutofit/>
          </a:bodyPr>
          <a:lstStyle/>
          <a:p>
            <a:r>
              <a:rPr lang="en-US" altLang="en-US" sz="2700" dirty="0"/>
              <a:t>Curricular Antecedents</a:t>
            </a:r>
          </a:p>
        </p:txBody>
      </p:sp>
      <p:sp>
        <p:nvSpPr>
          <p:cNvPr id="2" name="Footer Placeholder 1">
            <a:extLst>
              <a:ext uri="{FF2B5EF4-FFF2-40B4-BE49-F238E27FC236}">
                <a16:creationId xmlns:a16="http://schemas.microsoft.com/office/drawing/2014/main" id="{2AEAC86B-A387-44D1-AE22-BD9A5E638082}"/>
              </a:ext>
            </a:extLst>
          </p:cNvPr>
          <p:cNvSpPr>
            <a:spLocks noGrp="1"/>
          </p:cNvSpPr>
          <p:nvPr>
            <p:ph type="ftr" sz="quarter" idx="11"/>
          </p:nvPr>
        </p:nvSpPr>
        <p:spPr/>
        <p:txBody>
          <a:bodyPr/>
          <a:lstStyle/>
          <a:p>
            <a:pPr>
              <a:defRPr/>
            </a:pPr>
            <a:r>
              <a:rPr lang="en-US"/>
              <a:t>Marcia L. Braden, PhD</a:t>
            </a:r>
          </a:p>
        </p:txBody>
      </p:sp>
      <p:sp>
        <p:nvSpPr>
          <p:cNvPr id="3" name="Slide Number Placeholder 2">
            <a:extLst>
              <a:ext uri="{FF2B5EF4-FFF2-40B4-BE49-F238E27FC236}">
                <a16:creationId xmlns:a16="http://schemas.microsoft.com/office/drawing/2014/main" id="{C8854B65-0CAA-4A02-9239-4D6296F7D80E}"/>
              </a:ext>
            </a:extLst>
          </p:cNvPr>
          <p:cNvSpPr>
            <a:spLocks noGrp="1"/>
          </p:cNvSpPr>
          <p:nvPr>
            <p:ph type="sldNum" sz="quarter" idx="12"/>
          </p:nvPr>
        </p:nvSpPr>
        <p:spPr/>
        <p:txBody>
          <a:bodyPr/>
          <a:lstStyle/>
          <a:p>
            <a:pPr>
              <a:defRPr/>
            </a:pPr>
            <a:fld id="{97C41935-42F0-4744-8602-2F9687E31264}" type="slidenum">
              <a:rPr lang="en-US" smtClean="0"/>
              <a:pPr>
                <a:defRPr/>
              </a:pPr>
              <a:t>32</a:t>
            </a:fld>
            <a:endParaRPr lang="en-US"/>
          </a:p>
        </p:txBody>
      </p:sp>
      <p:graphicFrame>
        <p:nvGraphicFramePr>
          <p:cNvPr id="263173" name="Rectangle 3">
            <a:extLst>
              <a:ext uri="{FF2B5EF4-FFF2-40B4-BE49-F238E27FC236}">
                <a16:creationId xmlns:a16="http://schemas.microsoft.com/office/drawing/2014/main" id="{D258A4E9-8936-4BE0-A0B9-A7013805BCB6}"/>
              </a:ext>
            </a:extLst>
          </p:cNvPr>
          <p:cNvGraphicFramePr/>
          <p:nvPr>
            <p:extLst>
              <p:ext uri="{D42A27DB-BD31-4B8C-83A1-F6EECF244321}">
                <p14:modId xmlns:p14="http://schemas.microsoft.com/office/powerpoint/2010/main" val="355700999"/>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5650" name="Rectangle 2">
            <a:extLst>
              <a:ext uri="{FF2B5EF4-FFF2-40B4-BE49-F238E27FC236}">
                <a16:creationId xmlns:a16="http://schemas.microsoft.com/office/drawing/2014/main" id="{76772F69-635C-43A2-BA19-AC9B7F935F18}"/>
              </a:ext>
            </a:extLst>
          </p:cNvPr>
          <p:cNvSpPr>
            <a:spLocks noGrp="1" noChangeArrowheads="1"/>
          </p:cNvSpPr>
          <p:nvPr>
            <p:ph type="title"/>
          </p:nvPr>
        </p:nvSpPr>
        <p:spPr/>
        <p:txBody>
          <a:bodyPr>
            <a:normAutofit/>
          </a:bodyPr>
          <a:lstStyle/>
          <a:p>
            <a:r>
              <a:rPr lang="en-US" altLang="en-US" sz="4400" dirty="0"/>
              <a:t>Social Antecedents</a:t>
            </a:r>
          </a:p>
        </p:txBody>
      </p:sp>
      <p:sp>
        <p:nvSpPr>
          <p:cNvPr id="155651" name="Rectangle 3">
            <a:extLst>
              <a:ext uri="{FF2B5EF4-FFF2-40B4-BE49-F238E27FC236}">
                <a16:creationId xmlns:a16="http://schemas.microsoft.com/office/drawing/2014/main" id="{91E54821-42BA-4D3E-B9A0-0370564B0029}"/>
              </a:ext>
            </a:extLst>
          </p:cNvPr>
          <p:cNvSpPr>
            <a:spLocks noGrp="1" noChangeArrowheads="1"/>
          </p:cNvSpPr>
          <p:nvPr>
            <p:ph type="body" sz="half" idx="2"/>
          </p:nvPr>
        </p:nvSpPr>
        <p:spPr>
          <a:xfrm>
            <a:off x="533400" y="1676400"/>
            <a:ext cx="6248400" cy="4724400"/>
          </a:xfrm>
        </p:spPr>
        <p:txBody>
          <a:bodyPr>
            <a:normAutofit/>
          </a:bodyPr>
          <a:lstStyle/>
          <a:p>
            <a:pPr marL="0" indent="0">
              <a:buNone/>
            </a:pPr>
            <a:r>
              <a:rPr lang="en-US" altLang="en-US" sz="3600" dirty="0"/>
              <a:t>Typical defenses to being overstimulated include: dropping to the floor, hiding behind a parent, chewing and mouthing objects and hiding behind hands</a:t>
            </a:r>
          </a:p>
        </p:txBody>
      </p:sp>
      <p:sp>
        <p:nvSpPr>
          <p:cNvPr id="2" name="Footer Placeholder 1">
            <a:extLst>
              <a:ext uri="{FF2B5EF4-FFF2-40B4-BE49-F238E27FC236}">
                <a16:creationId xmlns:a16="http://schemas.microsoft.com/office/drawing/2014/main" id="{4E799A09-CC4C-4241-AF64-971EAC062396}"/>
              </a:ext>
            </a:extLst>
          </p:cNvPr>
          <p:cNvSpPr>
            <a:spLocks noGrp="1"/>
          </p:cNvSpPr>
          <p:nvPr>
            <p:ph type="ftr" sz="quarter" idx="11"/>
          </p:nvPr>
        </p:nvSpPr>
        <p:spPr/>
        <p:txBody>
          <a:bodyPr/>
          <a:lstStyle/>
          <a:p>
            <a:r>
              <a:rPr lang="en-US" altLang="en-US"/>
              <a:t>Marcia L. Braden, PhD</a:t>
            </a:r>
            <a:endParaRPr lang="en-US" altLang="en-US" dirty="0"/>
          </a:p>
        </p:txBody>
      </p:sp>
      <p:sp>
        <p:nvSpPr>
          <p:cNvPr id="3" name="Slide Number Placeholder 2">
            <a:extLst>
              <a:ext uri="{FF2B5EF4-FFF2-40B4-BE49-F238E27FC236}">
                <a16:creationId xmlns:a16="http://schemas.microsoft.com/office/drawing/2014/main" id="{9154BB3D-288D-4CDF-9274-B4833A1071F7}"/>
              </a:ext>
            </a:extLst>
          </p:cNvPr>
          <p:cNvSpPr>
            <a:spLocks noGrp="1"/>
          </p:cNvSpPr>
          <p:nvPr>
            <p:ph type="sldNum" sz="quarter" idx="12"/>
          </p:nvPr>
        </p:nvSpPr>
        <p:spPr/>
        <p:txBody>
          <a:bodyPr/>
          <a:lstStyle/>
          <a:p>
            <a:fld id="{747FD4F7-EAB8-4F2A-902F-8081BDB1F2BC}" type="slidenum">
              <a:rPr lang="en-US" altLang="en-US" smtClean="0"/>
              <a:pPr/>
              <a:t>33</a:t>
            </a:fld>
            <a:endParaRPr lang="en-US" altLang="en-US"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animEffect transition="in" filter="dissolve">
                                      <p:cBhvr>
                                        <p:cTn id="7" dur="500"/>
                                        <p:tgtEl>
                                          <p:spTgt spid="1556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A1A57-A676-4D5A-AA77-FCE9EA5AA317}"/>
              </a:ext>
            </a:extLst>
          </p:cNvPr>
          <p:cNvSpPr>
            <a:spLocks noGrp="1"/>
          </p:cNvSpPr>
          <p:nvPr>
            <p:ph type="title"/>
          </p:nvPr>
        </p:nvSpPr>
        <p:spPr>
          <a:xfrm>
            <a:off x="1178858" y="891766"/>
            <a:ext cx="6841938" cy="1325563"/>
          </a:xfrm>
        </p:spPr>
        <p:txBody>
          <a:bodyPr>
            <a:normAutofit fontScale="90000"/>
          </a:bodyPr>
          <a:lstStyle/>
          <a:p>
            <a:r>
              <a:rPr lang="en-US" dirty="0"/>
              <a:t>Functional Behavior Assessment</a:t>
            </a:r>
          </a:p>
        </p:txBody>
      </p:sp>
      <p:sp>
        <p:nvSpPr>
          <p:cNvPr id="3" name="Content Placeholder 2">
            <a:extLst>
              <a:ext uri="{FF2B5EF4-FFF2-40B4-BE49-F238E27FC236}">
                <a16:creationId xmlns:a16="http://schemas.microsoft.com/office/drawing/2014/main" id="{0AD9D9FE-392E-4DA4-B374-FDC1E79DA009}"/>
              </a:ext>
            </a:extLst>
          </p:cNvPr>
          <p:cNvSpPr>
            <a:spLocks noGrp="1"/>
          </p:cNvSpPr>
          <p:nvPr>
            <p:ph idx="1"/>
          </p:nvPr>
        </p:nvSpPr>
        <p:spPr>
          <a:xfrm>
            <a:off x="1178858" y="2514600"/>
            <a:ext cx="4993342" cy="3733800"/>
          </a:xfrm>
        </p:spPr>
        <p:txBody>
          <a:bodyPr>
            <a:normAutofit lnSpcReduction="10000"/>
          </a:bodyPr>
          <a:lstStyle/>
          <a:p>
            <a:pPr marL="0" indent="0">
              <a:buNone/>
            </a:pPr>
            <a:r>
              <a:rPr lang="en-US" sz="2400" b="1" dirty="0"/>
              <a:t>Step #3: Hypothesizing reasons for the behavior.</a:t>
            </a:r>
            <a:br>
              <a:rPr lang="en-US" sz="1600" dirty="0"/>
            </a:br>
            <a:r>
              <a:rPr lang="en-US" sz="2400" dirty="0"/>
              <a:t>A hypothesis is a best guess based on the information you have. The team works together to figure out what your child’s behavior is telling them. What does he get out of ripping up his paper and being disruptive? It’s the team’s job to figure out what he is escaping, avoiding or getting from the behavior.</a:t>
            </a:r>
          </a:p>
        </p:txBody>
      </p:sp>
      <p:sp>
        <p:nvSpPr>
          <p:cNvPr id="5" name="Footer Placeholder 4">
            <a:extLst>
              <a:ext uri="{FF2B5EF4-FFF2-40B4-BE49-F238E27FC236}">
                <a16:creationId xmlns:a16="http://schemas.microsoft.com/office/drawing/2014/main" id="{CEA6DEAC-586A-4A56-A6DF-F9029657729F}"/>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17E841F9-68BC-4BE4-BD45-E4C5B8BB0443}"/>
              </a:ext>
            </a:extLst>
          </p:cNvPr>
          <p:cNvSpPr>
            <a:spLocks noGrp="1"/>
          </p:cNvSpPr>
          <p:nvPr>
            <p:ph type="sldNum" sz="quarter" idx="12"/>
          </p:nvPr>
        </p:nvSpPr>
        <p:spPr/>
        <p:txBody>
          <a:bodyPr>
            <a:normAutofit/>
          </a:bodyPr>
          <a:lstStyle/>
          <a:p>
            <a:pPr>
              <a:spcAft>
                <a:spcPts val="600"/>
              </a:spcAft>
              <a:defRPr/>
            </a:pPr>
            <a:fld id="{8A4DB4D1-1269-49D8-A306-78F089615716}" type="slidenum">
              <a:rPr lang="en-US" sz="1000">
                <a:solidFill>
                  <a:prstClr val="black">
                    <a:tint val="75000"/>
                  </a:prstClr>
                </a:solidFill>
              </a:rPr>
              <a:pPr>
                <a:spcAft>
                  <a:spcPts val="600"/>
                </a:spcAft>
                <a:defRPr/>
              </a:pPr>
              <a:t>34</a:t>
            </a:fld>
            <a:endParaRPr lang="en-US" sz="1000">
              <a:solidFill>
                <a:prstClr val="black">
                  <a:tint val="75000"/>
                </a:prstClr>
              </a:solidFill>
            </a:endParaRPr>
          </a:p>
        </p:txBody>
      </p:sp>
      <p:pic>
        <p:nvPicPr>
          <p:cNvPr id="15" name="Graphic 14" descr="Head with Gears">
            <a:extLst>
              <a:ext uri="{FF2B5EF4-FFF2-40B4-BE49-F238E27FC236}">
                <a16:creationId xmlns:a16="http://schemas.microsoft.com/office/drawing/2014/main" id="{CAE4AD92-64FD-46D4-B954-1525A98502D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13971" y="3335418"/>
            <a:ext cx="1906825" cy="1906825"/>
          </a:xfrm>
          <a:prstGeom prst="rect">
            <a:avLst/>
          </a:prstGeom>
        </p:spPr>
      </p:pic>
    </p:spTree>
    <p:extLst>
      <p:ext uri="{BB962C8B-B14F-4D97-AF65-F5344CB8AC3E}">
        <p14:creationId xmlns:p14="http://schemas.microsoft.com/office/powerpoint/2010/main" val="34724409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84418" y="597914"/>
            <a:ext cx="7375161" cy="1325563"/>
          </a:xfrm>
        </p:spPr>
        <p:txBody>
          <a:bodyPr>
            <a:normAutofit/>
          </a:bodyPr>
          <a:lstStyle/>
          <a:p>
            <a:pPr algn="ctr" eaLnBrk="1" hangingPunct="1"/>
            <a:r>
              <a:rPr lang="en-US" sz="3500" dirty="0"/>
              <a:t>Defining Observable Problem Behaviors</a:t>
            </a:r>
          </a:p>
        </p:txBody>
      </p:sp>
      <p:sp>
        <p:nvSpPr>
          <p:cNvPr id="36867" name="Rectangle 3"/>
          <p:cNvSpPr>
            <a:spLocks noGrp="1" noChangeArrowheads="1"/>
          </p:cNvSpPr>
          <p:nvPr>
            <p:ph idx="1"/>
          </p:nvPr>
        </p:nvSpPr>
        <p:spPr>
          <a:xfrm>
            <a:off x="914400" y="2057400"/>
            <a:ext cx="7940927" cy="3810000"/>
          </a:xfrm>
        </p:spPr>
        <p:txBody>
          <a:bodyPr>
            <a:noAutofit/>
          </a:bodyPr>
          <a:lstStyle/>
          <a:p>
            <a:pPr marL="0" indent="0" eaLnBrk="1" hangingPunct="1">
              <a:buNone/>
            </a:pPr>
            <a:r>
              <a:rPr lang="en-US" sz="2400" dirty="0">
                <a:solidFill>
                  <a:srgbClr val="000000"/>
                </a:solidFill>
              </a:rPr>
              <a:t>Definitions of behaviors need to be:</a:t>
            </a:r>
          </a:p>
          <a:p>
            <a:pPr lvl="1" eaLnBrk="1" hangingPunct="1"/>
            <a:r>
              <a:rPr lang="en-US" sz="2400" dirty="0">
                <a:solidFill>
                  <a:srgbClr val="000000"/>
                </a:solidFill>
              </a:rPr>
              <a:t>Observable: The behavior is an action that can be </a:t>
            </a:r>
            <a:r>
              <a:rPr lang="en-US" sz="2400" b="1" u="sng" dirty="0">
                <a:solidFill>
                  <a:srgbClr val="000000"/>
                </a:solidFill>
              </a:rPr>
              <a:t>seen</a:t>
            </a:r>
            <a:r>
              <a:rPr lang="en-US" sz="2400" dirty="0">
                <a:solidFill>
                  <a:srgbClr val="000000"/>
                </a:solidFill>
              </a:rPr>
              <a:t>.</a:t>
            </a:r>
          </a:p>
          <a:p>
            <a:pPr lvl="1" eaLnBrk="1" hangingPunct="1">
              <a:buFont typeface="Arial" charset="0"/>
              <a:buNone/>
            </a:pPr>
            <a:endParaRPr lang="en-US" sz="2400" dirty="0">
              <a:solidFill>
                <a:srgbClr val="000000"/>
              </a:solidFill>
            </a:endParaRPr>
          </a:p>
          <a:p>
            <a:pPr lvl="1" eaLnBrk="1" hangingPunct="1"/>
            <a:r>
              <a:rPr lang="en-US" sz="2400" dirty="0">
                <a:solidFill>
                  <a:srgbClr val="000000"/>
                </a:solidFill>
              </a:rPr>
              <a:t>Measurable: The behavior can be </a:t>
            </a:r>
            <a:r>
              <a:rPr lang="en-US" sz="2400" b="1" u="sng" dirty="0">
                <a:solidFill>
                  <a:srgbClr val="000000"/>
                </a:solidFill>
              </a:rPr>
              <a:t>counted</a:t>
            </a:r>
            <a:r>
              <a:rPr lang="en-US" sz="2400" dirty="0">
                <a:solidFill>
                  <a:srgbClr val="000000"/>
                </a:solidFill>
              </a:rPr>
              <a:t> or </a:t>
            </a:r>
            <a:r>
              <a:rPr lang="en-US" sz="2400" b="1" u="sng" dirty="0">
                <a:solidFill>
                  <a:srgbClr val="000000"/>
                </a:solidFill>
              </a:rPr>
              <a:t>timed</a:t>
            </a:r>
            <a:r>
              <a:rPr lang="en-US" sz="2400" dirty="0">
                <a:solidFill>
                  <a:srgbClr val="000000"/>
                </a:solidFill>
              </a:rPr>
              <a:t>. </a:t>
            </a:r>
          </a:p>
          <a:p>
            <a:pPr lvl="1" eaLnBrk="1" hangingPunct="1">
              <a:buFont typeface="Arial" charset="0"/>
              <a:buNone/>
            </a:pPr>
            <a:endParaRPr lang="en-US" sz="2400" dirty="0">
              <a:solidFill>
                <a:srgbClr val="000000"/>
              </a:solidFill>
            </a:endParaRPr>
          </a:p>
          <a:p>
            <a:pPr lvl="1" eaLnBrk="1" hangingPunct="1"/>
            <a:r>
              <a:rPr lang="en-US" sz="2400" dirty="0">
                <a:solidFill>
                  <a:srgbClr val="000000"/>
                </a:solidFill>
              </a:rPr>
              <a:t>Defined so clearly that a person unfamiliar with the student could recognize the behavior without any doubts!</a:t>
            </a:r>
          </a:p>
        </p:txBody>
      </p:sp>
      <p:sp>
        <p:nvSpPr>
          <p:cNvPr id="2" name="Footer Placeholder 1">
            <a:extLst>
              <a:ext uri="{FF2B5EF4-FFF2-40B4-BE49-F238E27FC236}">
                <a16:creationId xmlns:a16="http://schemas.microsoft.com/office/drawing/2014/main" id="{29AFA5F2-7AFC-4628-BC3D-416C5F34071C}"/>
              </a:ext>
            </a:extLst>
          </p:cNvPr>
          <p:cNvSpPr>
            <a:spLocks noGrp="1"/>
          </p:cNvSpPr>
          <p:nvPr>
            <p:ph type="ftr" sz="quarter" idx="11"/>
          </p:nvPr>
        </p:nvSpPr>
        <p:spPr>
          <a:xfrm>
            <a:off x="604245" y="6223702"/>
            <a:ext cx="4938563" cy="314067"/>
          </a:xfrm>
        </p:spPr>
        <p:txBody>
          <a:bodyPr>
            <a:normAutofit/>
          </a:bodyPr>
          <a:lstStyle/>
          <a:p>
            <a:pPr algn="l">
              <a:spcAft>
                <a:spcPts val="600"/>
              </a:spcAft>
              <a:defRPr/>
            </a:pPr>
            <a:r>
              <a:rPr lang="en-US">
                <a:solidFill>
                  <a:srgbClr val="898989"/>
                </a:solidFill>
              </a:rPr>
              <a:t>Marcia L. Braden, PhD</a:t>
            </a:r>
          </a:p>
        </p:txBody>
      </p:sp>
      <p:sp>
        <p:nvSpPr>
          <p:cNvPr id="4" name="Slide Number Placeholder 3"/>
          <p:cNvSpPr>
            <a:spLocks noGrp="1"/>
          </p:cNvSpPr>
          <p:nvPr>
            <p:ph type="sldNum" sz="quarter" idx="12"/>
          </p:nvPr>
        </p:nvSpPr>
        <p:spPr>
          <a:xfrm>
            <a:off x="8119447" y="6223702"/>
            <a:ext cx="428046" cy="314067"/>
          </a:xfrm>
        </p:spPr>
        <p:txBody>
          <a:bodyPr>
            <a:normAutofit/>
          </a:bodyPr>
          <a:lstStyle/>
          <a:p>
            <a:pPr>
              <a:spcAft>
                <a:spcPts val="600"/>
              </a:spcAft>
              <a:defRPr/>
            </a:pPr>
            <a:fld id="{496BC0CB-44F2-4878-BD71-6D4998F63CFC}" type="slidenum">
              <a:rPr lang="en-US">
                <a:solidFill>
                  <a:srgbClr val="898989"/>
                </a:solidFill>
              </a:rPr>
              <a:pPr>
                <a:spcAft>
                  <a:spcPts val="600"/>
                </a:spcAft>
                <a:defRPr/>
              </a:pPr>
              <a:t>35</a:t>
            </a:fld>
            <a:endParaRPr lang="en-US">
              <a:solidFill>
                <a:srgbClr val="898989"/>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1"/>
          <p:cNvPicPr>
            <a:picLocks noChangeAspect="1" noChangeArrowheads="1"/>
          </p:cNvPicPr>
          <p:nvPr/>
        </p:nvPicPr>
        <p:blipFill>
          <a:blip r:embed="rId3" cstate="print"/>
          <a:srcRect/>
          <a:stretch>
            <a:fillRect/>
          </a:stretch>
        </p:blipFill>
        <p:spPr bwMode="auto">
          <a:xfrm>
            <a:off x="11113" y="0"/>
            <a:ext cx="9132887" cy="7391400"/>
          </a:xfrm>
          <a:prstGeom prst="rect">
            <a:avLst/>
          </a:prstGeom>
          <a:noFill/>
          <a:ln w="9525">
            <a:noFill/>
            <a:miter lim="800000"/>
            <a:headEnd/>
            <a:tailEnd/>
          </a:ln>
        </p:spPr>
      </p:pic>
      <p:sp>
        <p:nvSpPr>
          <p:cNvPr id="2" name="Footer Placeholder 1">
            <a:extLst>
              <a:ext uri="{FF2B5EF4-FFF2-40B4-BE49-F238E27FC236}">
                <a16:creationId xmlns:a16="http://schemas.microsoft.com/office/drawing/2014/main" id="{3EF566D2-B499-4EA4-955B-455D5096C711}"/>
              </a:ext>
            </a:extLst>
          </p:cNvPr>
          <p:cNvSpPr>
            <a:spLocks noGrp="1"/>
          </p:cNvSpPr>
          <p:nvPr>
            <p:ph type="ftr" sz="quarter" idx="11"/>
          </p:nvPr>
        </p:nvSpPr>
        <p:spPr>
          <a:xfrm>
            <a:off x="3129756" y="6858000"/>
            <a:ext cx="2895600" cy="365125"/>
          </a:xfrm>
        </p:spPr>
        <p:txBody>
          <a:bodyPr/>
          <a:lstStyle/>
          <a:p>
            <a:pPr>
              <a:defRPr/>
            </a:pPr>
            <a:r>
              <a:rPr lang="en-US" dirty="0"/>
              <a:t>Marcia L. Braden, PhD</a:t>
            </a:r>
          </a:p>
        </p:txBody>
      </p:sp>
      <p:sp>
        <p:nvSpPr>
          <p:cNvPr id="3" name="Slide Number Placeholder 2">
            <a:extLst>
              <a:ext uri="{FF2B5EF4-FFF2-40B4-BE49-F238E27FC236}">
                <a16:creationId xmlns:a16="http://schemas.microsoft.com/office/drawing/2014/main" id="{8D9BE0CD-D276-4FF2-B540-70EAEE13F7A8}"/>
              </a:ext>
            </a:extLst>
          </p:cNvPr>
          <p:cNvSpPr>
            <a:spLocks noGrp="1"/>
          </p:cNvSpPr>
          <p:nvPr>
            <p:ph type="sldNum" sz="quarter" idx="12"/>
          </p:nvPr>
        </p:nvSpPr>
        <p:spPr>
          <a:xfrm>
            <a:off x="6781800" y="6858000"/>
            <a:ext cx="2133600" cy="365125"/>
          </a:xfrm>
        </p:spPr>
        <p:txBody>
          <a:bodyPr/>
          <a:lstStyle/>
          <a:p>
            <a:pPr>
              <a:defRPr/>
            </a:pPr>
            <a:fld id="{A34381C5-21F3-4431-8DD6-F957A0F5645E}" type="slidenum">
              <a:rPr lang="en-US" smtClean="0"/>
              <a:pPr>
                <a:defRPr/>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9C03F-1995-408E-8A24-7849CB1FBCC1}"/>
              </a:ext>
            </a:extLst>
          </p:cNvPr>
          <p:cNvSpPr>
            <a:spLocks noGrp="1"/>
          </p:cNvSpPr>
          <p:nvPr>
            <p:ph type="title"/>
          </p:nvPr>
        </p:nvSpPr>
        <p:spPr>
          <a:xfrm>
            <a:off x="628650" y="365127"/>
            <a:ext cx="7886700" cy="701674"/>
          </a:xfrm>
        </p:spPr>
        <p:txBody>
          <a:bodyPr>
            <a:normAutofit fontScale="90000"/>
          </a:bodyPr>
          <a:lstStyle/>
          <a:p>
            <a:r>
              <a:rPr lang="en-US" dirty="0"/>
              <a:t>Descriptive Data Sheet</a:t>
            </a:r>
          </a:p>
        </p:txBody>
      </p:sp>
      <p:graphicFrame>
        <p:nvGraphicFramePr>
          <p:cNvPr id="4" name="Content Placeholder 3">
            <a:extLst>
              <a:ext uri="{FF2B5EF4-FFF2-40B4-BE49-F238E27FC236}">
                <a16:creationId xmlns:a16="http://schemas.microsoft.com/office/drawing/2014/main" id="{7E089156-2147-4BD3-B185-624ACAFF6317}"/>
              </a:ext>
            </a:extLst>
          </p:cNvPr>
          <p:cNvGraphicFramePr>
            <a:graphicFrameLocks noGrp="1"/>
          </p:cNvGraphicFramePr>
          <p:nvPr>
            <p:ph idx="1"/>
            <p:extLst>
              <p:ext uri="{D42A27DB-BD31-4B8C-83A1-F6EECF244321}">
                <p14:modId xmlns:p14="http://schemas.microsoft.com/office/powerpoint/2010/main" val="4149825717"/>
              </p:ext>
            </p:extLst>
          </p:nvPr>
        </p:nvGraphicFramePr>
        <p:xfrm>
          <a:off x="457200" y="990600"/>
          <a:ext cx="8229599" cy="4962477"/>
        </p:xfrm>
        <a:graphic>
          <a:graphicData uri="http://schemas.openxmlformats.org/drawingml/2006/table">
            <a:tbl>
              <a:tblPr firstRow="1" firstCol="1" bandRow="1">
                <a:tableStyleId>{BC89EF96-8CEA-46FF-86C4-4CE0E7609802}</a:tableStyleId>
              </a:tblPr>
              <a:tblGrid>
                <a:gridCol w="838200">
                  <a:extLst>
                    <a:ext uri="{9D8B030D-6E8A-4147-A177-3AD203B41FA5}">
                      <a16:colId xmlns:a16="http://schemas.microsoft.com/office/drawing/2014/main" val="1205348569"/>
                    </a:ext>
                  </a:extLst>
                </a:gridCol>
                <a:gridCol w="762000">
                  <a:extLst>
                    <a:ext uri="{9D8B030D-6E8A-4147-A177-3AD203B41FA5}">
                      <a16:colId xmlns:a16="http://schemas.microsoft.com/office/drawing/2014/main" val="4028773275"/>
                    </a:ext>
                  </a:extLst>
                </a:gridCol>
                <a:gridCol w="842133">
                  <a:extLst>
                    <a:ext uri="{9D8B030D-6E8A-4147-A177-3AD203B41FA5}">
                      <a16:colId xmlns:a16="http://schemas.microsoft.com/office/drawing/2014/main" val="3684805255"/>
                    </a:ext>
                  </a:extLst>
                </a:gridCol>
                <a:gridCol w="814111">
                  <a:extLst>
                    <a:ext uri="{9D8B030D-6E8A-4147-A177-3AD203B41FA5}">
                      <a16:colId xmlns:a16="http://schemas.microsoft.com/office/drawing/2014/main" val="1414369459"/>
                    </a:ext>
                  </a:extLst>
                </a:gridCol>
                <a:gridCol w="1203470">
                  <a:extLst>
                    <a:ext uri="{9D8B030D-6E8A-4147-A177-3AD203B41FA5}">
                      <a16:colId xmlns:a16="http://schemas.microsoft.com/office/drawing/2014/main" val="1411331107"/>
                    </a:ext>
                  </a:extLst>
                </a:gridCol>
                <a:gridCol w="1168072">
                  <a:extLst>
                    <a:ext uri="{9D8B030D-6E8A-4147-A177-3AD203B41FA5}">
                      <a16:colId xmlns:a16="http://schemas.microsoft.com/office/drawing/2014/main" val="2011781021"/>
                    </a:ext>
                  </a:extLst>
                </a:gridCol>
                <a:gridCol w="1486637">
                  <a:extLst>
                    <a:ext uri="{9D8B030D-6E8A-4147-A177-3AD203B41FA5}">
                      <a16:colId xmlns:a16="http://schemas.microsoft.com/office/drawing/2014/main" val="3305700963"/>
                    </a:ext>
                  </a:extLst>
                </a:gridCol>
                <a:gridCol w="1114976">
                  <a:extLst>
                    <a:ext uri="{9D8B030D-6E8A-4147-A177-3AD203B41FA5}">
                      <a16:colId xmlns:a16="http://schemas.microsoft.com/office/drawing/2014/main" val="1649874881"/>
                    </a:ext>
                  </a:extLst>
                </a:gridCol>
              </a:tblGrid>
              <a:tr h="805703">
                <a:tc>
                  <a:txBody>
                    <a:bodyPr/>
                    <a:lstStyle/>
                    <a:p>
                      <a:pPr marL="0" marR="0" algn="ctr">
                        <a:lnSpc>
                          <a:spcPct val="115000"/>
                        </a:lnSpc>
                        <a:spcBef>
                          <a:spcPts val="0"/>
                        </a:spcBef>
                        <a:spcAft>
                          <a:spcPts val="0"/>
                        </a:spcAft>
                      </a:pPr>
                      <a:r>
                        <a:rPr lang="en-US" sz="1050" dirty="0">
                          <a:effectLst/>
                        </a:rPr>
                        <a:t>Date/Initials </a:t>
                      </a:r>
                    </a:p>
                    <a:p>
                      <a:pPr marL="0" marR="0" algn="ctr">
                        <a:lnSpc>
                          <a:spcPct val="115000"/>
                        </a:lnSpc>
                        <a:spcBef>
                          <a:spcPts val="0"/>
                        </a:spcBef>
                        <a:spcAft>
                          <a:spcPts val="0"/>
                        </a:spcAft>
                      </a:pPr>
                      <a:r>
                        <a:rPr lang="en-US" sz="1050" dirty="0">
                          <a:effectLst/>
                        </a:rPr>
                        <a:t>of Recorder</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gn="ctr">
                        <a:lnSpc>
                          <a:spcPct val="115000"/>
                        </a:lnSpc>
                        <a:spcBef>
                          <a:spcPts val="0"/>
                        </a:spcBef>
                        <a:spcAft>
                          <a:spcPts val="0"/>
                        </a:spcAft>
                      </a:pPr>
                      <a:r>
                        <a:rPr lang="en-US" sz="1050" dirty="0">
                          <a:effectLst/>
                        </a:rPr>
                        <a:t>Time </a:t>
                      </a:r>
                    </a:p>
                    <a:p>
                      <a:pPr marL="0" marR="0" algn="ctr">
                        <a:lnSpc>
                          <a:spcPct val="115000"/>
                        </a:lnSpc>
                        <a:spcBef>
                          <a:spcPts val="0"/>
                        </a:spcBef>
                        <a:spcAft>
                          <a:spcPts val="0"/>
                        </a:spcAft>
                      </a:pPr>
                      <a:r>
                        <a:rPr lang="en-US" sz="1050" dirty="0">
                          <a:effectLst/>
                        </a:rPr>
                        <a:t>Of</a:t>
                      </a:r>
                    </a:p>
                    <a:p>
                      <a:pPr marL="0" marR="0" algn="ctr">
                        <a:lnSpc>
                          <a:spcPct val="115000"/>
                        </a:lnSpc>
                        <a:spcBef>
                          <a:spcPts val="0"/>
                        </a:spcBef>
                        <a:spcAft>
                          <a:spcPts val="0"/>
                        </a:spcAft>
                      </a:pPr>
                      <a:r>
                        <a:rPr lang="en-US" sz="1050" dirty="0">
                          <a:effectLst/>
                        </a:rPr>
                        <a:t>Day</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gn="ctr">
                        <a:lnSpc>
                          <a:spcPct val="115000"/>
                        </a:lnSpc>
                        <a:spcBef>
                          <a:spcPts val="0"/>
                        </a:spcBef>
                        <a:spcAft>
                          <a:spcPts val="0"/>
                        </a:spcAft>
                      </a:pPr>
                      <a:r>
                        <a:rPr lang="en-US" sz="1050" dirty="0">
                          <a:effectLst/>
                        </a:rPr>
                        <a:t>Frequency/</a:t>
                      </a:r>
                    </a:p>
                    <a:p>
                      <a:pPr marL="0" marR="0" algn="ctr">
                        <a:lnSpc>
                          <a:spcPct val="115000"/>
                        </a:lnSpc>
                        <a:spcBef>
                          <a:spcPts val="0"/>
                        </a:spcBef>
                        <a:spcAft>
                          <a:spcPts val="0"/>
                        </a:spcAft>
                      </a:pPr>
                      <a:r>
                        <a:rPr lang="en-US" sz="1050" dirty="0">
                          <a:effectLst/>
                        </a:rPr>
                        <a:t>Duration of Behavior</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gn="ctr">
                        <a:lnSpc>
                          <a:spcPct val="115000"/>
                        </a:lnSpc>
                        <a:spcBef>
                          <a:spcPts val="0"/>
                        </a:spcBef>
                        <a:spcAft>
                          <a:spcPts val="0"/>
                        </a:spcAft>
                      </a:pPr>
                      <a:r>
                        <a:rPr lang="en-US" sz="1050" dirty="0">
                          <a:effectLst/>
                        </a:rPr>
                        <a:t>Setting/</a:t>
                      </a:r>
                    </a:p>
                    <a:p>
                      <a:pPr marL="0" marR="0" algn="ctr">
                        <a:lnSpc>
                          <a:spcPct val="115000"/>
                        </a:lnSpc>
                        <a:spcBef>
                          <a:spcPts val="0"/>
                        </a:spcBef>
                        <a:spcAft>
                          <a:spcPts val="0"/>
                        </a:spcAft>
                      </a:pPr>
                      <a:r>
                        <a:rPr lang="en-US" sz="1050" dirty="0">
                          <a:effectLst/>
                        </a:rPr>
                        <a:t>Specific Room</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gn="ctr">
                        <a:lnSpc>
                          <a:spcPct val="115000"/>
                        </a:lnSpc>
                        <a:spcBef>
                          <a:spcPts val="0"/>
                        </a:spcBef>
                        <a:spcAft>
                          <a:spcPts val="0"/>
                        </a:spcAft>
                      </a:pPr>
                      <a:r>
                        <a:rPr lang="en-US" sz="1050" dirty="0">
                          <a:effectLst/>
                        </a:rPr>
                        <a:t>Antecedent</a:t>
                      </a:r>
                    </a:p>
                    <a:p>
                      <a:pPr marL="0" marR="0" algn="ctr">
                        <a:lnSpc>
                          <a:spcPct val="115000"/>
                        </a:lnSpc>
                        <a:spcBef>
                          <a:spcPts val="0"/>
                        </a:spcBef>
                        <a:spcAft>
                          <a:spcPts val="0"/>
                        </a:spcAft>
                      </a:pPr>
                      <a:r>
                        <a:rPr lang="en-US" sz="1050" dirty="0">
                          <a:effectLst/>
                        </a:rPr>
                        <a:t>(Before Behavior)</a:t>
                      </a:r>
                    </a:p>
                    <a:p>
                      <a:pPr marL="0" marR="0" algn="ctr">
                        <a:lnSpc>
                          <a:spcPct val="115000"/>
                        </a:lnSpc>
                        <a:spcBef>
                          <a:spcPts val="0"/>
                        </a:spcBef>
                        <a:spcAft>
                          <a:spcPts val="0"/>
                        </a:spcAft>
                      </a:pPr>
                      <a:r>
                        <a:rPr lang="en-US" sz="1050" dirty="0">
                          <a:effectLst/>
                        </a:rPr>
                        <a:t>Circle One</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gn="ctr">
                        <a:lnSpc>
                          <a:spcPct val="115000"/>
                        </a:lnSpc>
                        <a:spcBef>
                          <a:spcPts val="0"/>
                        </a:spcBef>
                        <a:spcAft>
                          <a:spcPts val="0"/>
                        </a:spcAft>
                      </a:pPr>
                      <a:r>
                        <a:rPr lang="en-US" sz="1050" dirty="0">
                          <a:effectLst/>
                        </a:rPr>
                        <a:t>Topography</a:t>
                      </a:r>
                    </a:p>
                    <a:p>
                      <a:pPr marL="0" marR="0" algn="ctr">
                        <a:lnSpc>
                          <a:spcPct val="115000"/>
                        </a:lnSpc>
                        <a:spcBef>
                          <a:spcPts val="0"/>
                        </a:spcBef>
                        <a:spcAft>
                          <a:spcPts val="0"/>
                        </a:spcAft>
                      </a:pPr>
                      <a:r>
                        <a:rPr lang="en-US" sz="1050" dirty="0">
                          <a:effectLst/>
                        </a:rPr>
                        <a:t>(Behavior- What Does student Do?)</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gn="ctr">
                        <a:lnSpc>
                          <a:spcPct val="115000"/>
                        </a:lnSpc>
                        <a:spcBef>
                          <a:spcPts val="0"/>
                        </a:spcBef>
                        <a:spcAft>
                          <a:spcPts val="0"/>
                        </a:spcAft>
                      </a:pPr>
                      <a:r>
                        <a:rPr lang="en-US" sz="1050" dirty="0">
                          <a:effectLst/>
                        </a:rPr>
                        <a:t>Consequence</a:t>
                      </a:r>
                    </a:p>
                    <a:p>
                      <a:pPr marL="0" marR="0" algn="ctr">
                        <a:lnSpc>
                          <a:spcPct val="115000"/>
                        </a:lnSpc>
                        <a:spcBef>
                          <a:spcPts val="0"/>
                        </a:spcBef>
                        <a:spcAft>
                          <a:spcPts val="0"/>
                        </a:spcAft>
                      </a:pPr>
                      <a:r>
                        <a:rPr lang="en-US" sz="1050" dirty="0">
                          <a:effectLst/>
                        </a:rPr>
                        <a:t>(After Behavior- What Occurs After Behavior?)</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gn="ctr">
                        <a:lnSpc>
                          <a:spcPct val="115000"/>
                        </a:lnSpc>
                        <a:spcBef>
                          <a:spcPts val="0"/>
                        </a:spcBef>
                        <a:spcAft>
                          <a:spcPts val="0"/>
                        </a:spcAft>
                      </a:pPr>
                      <a:r>
                        <a:rPr lang="en-US" sz="1050" dirty="0">
                          <a:effectLst/>
                        </a:rPr>
                        <a:t>Return to Original Activity?</a:t>
                      </a:r>
                    </a:p>
                    <a:p>
                      <a:pPr marL="0" marR="0" algn="ctr">
                        <a:lnSpc>
                          <a:spcPct val="115000"/>
                        </a:lnSpc>
                        <a:spcBef>
                          <a:spcPts val="0"/>
                        </a:spcBef>
                        <a:spcAft>
                          <a:spcPts val="0"/>
                        </a:spcAft>
                      </a:pPr>
                      <a:r>
                        <a:rPr lang="en-US" sz="1050" dirty="0">
                          <a:effectLst/>
                        </a:rPr>
                        <a:t>Yes/No</a:t>
                      </a:r>
                    </a:p>
                    <a:p>
                      <a:pPr marL="0" marR="0">
                        <a:lnSpc>
                          <a:spcPct val="115000"/>
                        </a:lnSpc>
                        <a:spcBef>
                          <a:spcPts val="0"/>
                        </a:spcBef>
                        <a:spcAft>
                          <a:spcPts val="0"/>
                        </a:spcAft>
                      </a:pPr>
                      <a:r>
                        <a:rPr lang="en-US" sz="1050" dirty="0">
                          <a:effectLst/>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extLst>
                  <a:ext uri="{0D108BD9-81ED-4DB2-BD59-A6C34878D82A}">
                    <a16:rowId xmlns:a16="http://schemas.microsoft.com/office/drawing/2014/main" val="445314845"/>
                  </a:ext>
                </a:extLst>
              </a:tr>
              <a:tr h="3683109">
                <a:tc>
                  <a:txBody>
                    <a:bodyPr/>
                    <a:lstStyle/>
                    <a:p>
                      <a:pPr marL="0" marR="0">
                        <a:lnSpc>
                          <a:spcPct val="115000"/>
                        </a:lnSpc>
                        <a:spcBef>
                          <a:spcPts val="0"/>
                        </a:spcBef>
                        <a:spcAft>
                          <a:spcPts val="0"/>
                        </a:spcAft>
                      </a:pPr>
                      <a:r>
                        <a:rPr lang="en-US" sz="600">
                          <a:effectLst/>
                        </a:rPr>
                        <a:t> </a:t>
                      </a:r>
                    </a:p>
                    <a:p>
                      <a:pPr marL="0" marR="0">
                        <a:lnSpc>
                          <a:spcPct val="115000"/>
                        </a:lnSpc>
                        <a:spcBef>
                          <a:spcPts val="0"/>
                        </a:spcBef>
                        <a:spcAft>
                          <a:spcPts val="0"/>
                        </a:spcAft>
                      </a:pPr>
                      <a:r>
                        <a:rPr lang="en-US" sz="600">
                          <a:effectLst/>
                        </a:rPr>
                        <a:t> </a:t>
                      </a:r>
                    </a:p>
                    <a:p>
                      <a:pPr marL="0" marR="0">
                        <a:lnSpc>
                          <a:spcPct val="115000"/>
                        </a:lnSpc>
                        <a:spcBef>
                          <a:spcPts val="0"/>
                        </a:spcBef>
                        <a:spcAft>
                          <a:spcPts val="0"/>
                        </a:spcAft>
                      </a:pPr>
                      <a:r>
                        <a:rPr lang="en-US" sz="600">
                          <a:effectLst/>
                        </a:rPr>
                        <a:t> </a:t>
                      </a:r>
                    </a:p>
                    <a:p>
                      <a:pPr marL="0" marR="0">
                        <a:lnSpc>
                          <a:spcPct val="115000"/>
                        </a:lnSpc>
                        <a:spcBef>
                          <a:spcPts val="0"/>
                        </a:spcBef>
                        <a:spcAft>
                          <a:spcPts val="0"/>
                        </a:spcAft>
                      </a:pPr>
                      <a:r>
                        <a:rPr lang="en-US" sz="600">
                          <a:effectLst/>
                        </a:rPr>
                        <a:t> </a:t>
                      </a:r>
                    </a:p>
                    <a:p>
                      <a:pPr marL="0" marR="0">
                        <a:lnSpc>
                          <a:spcPct val="115000"/>
                        </a:lnSpc>
                        <a:spcBef>
                          <a:spcPts val="0"/>
                        </a:spcBef>
                        <a:spcAft>
                          <a:spcPts val="0"/>
                        </a:spcAft>
                      </a:pPr>
                      <a:r>
                        <a:rPr lang="en-US" sz="600">
                          <a:effectLst/>
                        </a:rPr>
                        <a:t> </a:t>
                      </a:r>
                    </a:p>
                    <a:p>
                      <a:pPr marL="0" marR="0">
                        <a:lnSpc>
                          <a:spcPct val="115000"/>
                        </a:lnSpc>
                        <a:spcBef>
                          <a:spcPts val="0"/>
                        </a:spcBef>
                        <a:spcAft>
                          <a:spcPts val="0"/>
                        </a:spcAft>
                      </a:pPr>
                      <a:r>
                        <a:rPr lang="en-US" sz="600">
                          <a:effectLst/>
                        </a:rPr>
                        <a:t> </a:t>
                      </a:r>
                    </a:p>
                    <a:p>
                      <a:pPr marL="0" marR="0">
                        <a:lnSpc>
                          <a:spcPct val="115000"/>
                        </a:lnSpc>
                        <a:spcBef>
                          <a:spcPts val="0"/>
                        </a:spcBef>
                        <a:spcAft>
                          <a:spcPts val="0"/>
                        </a:spcAft>
                      </a:pPr>
                      <a:r>
                        <a:rPr lang="en-US" sz="600">
                          <a:effectLst/>
                        </a:rPr>
                        <a:t> </a:t>
                      </a:r>
                    </a:p>
                    <a:p>
                      <a:pPr marL="0" marR="0">
                        <a:lnSpc>
                          <a:spcPct val="115000"/>
                        </a:lnSpc>
                        <a:spcBef>
                          <a:spcPts val="0"/>
                        </a:spcBef>
                        <a:spcAft>
                          <a:spcPts val="0"/>
                        </a:spcAft>
                      </a:pPr>
                      <a:r>
                        <a:rPr lang="en-US" sz="600">
                          <a:effectLst/>
                        </a:rPr>
                        <a:t> </a:t>
                      </a:r>
                    </a:p>
                    <a:p>
                      <a:pPr marL="0" marR="0">
                        <a:lnSpc>
                          <a:spcPct val="115000"/>
                        </a:lnSpc>
                        <a:spcBef>
                          <a:spcPts val="0"/>
                        </a:spcBef>
                        <a:spcAft>
                          <a:spcPts val="0"/>
                        </a:spcAft>
                      </a:pPr>
                      <a:r>
                        <a:rPr lang="en-US" sz="600">
                          <a:effectLst/>
                        </a:rPr>
                        <a:t> </a:t>
                      </a:r>
                    </a:p>
                    <a:p>
                      <a:pPr marL="0" marR="0">
                        <a:lnSpc>
                          <a:spcPct val="115000"/>
                        </a:lnSpc>
                        <a:spcBef>
                          <a:spcPts val="0"/>
                        </a:spcBef>
                        <a:spcAft>
                          <a:spcPts val="0"/>
                        </a:spcAft>
                      </a:pPr>
                      <a:r>
                        <a:rPr lang="en-US" sz="600">
                          <a:effectLst/>
                        </a:rPr>
                        <a:t> </a:t>
                      </a:r>
                    </a:p>
                    <a:p>
                      <a:pPr marL="0" marR="0">
                        <a:lnSpc>
                          <a:spcPct val="115000"/>
                        </a:lnSpc>
                        <a:spcBef>
                          <a:spcPts val="0"/>
                        </a:spcBef>
                        <a:spcAft>
                          <a:spcPts val="0"/>
                        </a:spcAft>
                      </a:pPr>
                      <a:r>
                        <a:rPr lang="en-US" sz="600">
                          <a:effectLst/>
                        </a:rPr>
                        <a:t>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nSpc>
                          <a:spcPct val="115000"/>
                        </a:lnSpc>
                        <a:spcBef>
                          <a:spcPts val="0"/>
                        </a:spcBef>
                        <a:spcAft>
                          <a:spcPts val="0"/>
                        </a:spcAft>
                      </a:pPr>
                      <a:r>
                        <a:rPr lang="en-US" sz="600">
                          <a:effectLst/>
                        </a:rPr>
                        <a:t>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nSpc>
                          <a:spcPct val="115000"/>
                        </a:lnSpc>
                        <a:spcBef>
                          <a:spcPts val="0"/>
                        </a:spcBef>
                        <a:spcAft>
                          <a:spcPts val="0"/>
                        </a:spcAft>
                      </a:pPr>
                      <a:r>
                        <a:rPr lang="en-US" sz="600" dirty="0">
                          <a:effectLst/>
                        </a:rPr>
                        <a:t> </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nSpc>
                          <a:spcPct val="115000"/>
                        </a:lnSpc>
                        <a:spcBef>
                          <a:spcPts val="0"/>
                        </a:spcBef>
                        <a:spcAft>
                          <a:spcPts val="0"/>
                        </a:spcAft>
                      </a:pPr>
                      <a:r>
                        <a:rPr lang="en-US" sz="600" dirty="0">
                          <a:effectLst/>
                        </a:rPr>
                        <a:t> </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nSpc>
                          <a:spcPct val="115000"/>
                        </a:lnSpc>
                        <a:spcBef>
                          <a:spcPts val="0"/>
                        </a:spcBef>
                        <a:spcAft>
                          <a:spcPts val="0"/>
                        </a:spcAft>
                      </a:pPr>
                      <a:r>
                        <a:rPr lang="en-US" sz="1600" dirty="0">
                          <a:effectLst/>
                        </a:rPr>
                        <a:t>No Attention</a:t>
                      </a:r>
                    </a:p>
                    <a:p>
                      <a:pPr marL="0" marR="0">
                        <a:lnSpc>
                          <a:spcPct val="115000"/>
                        </a:lnSpc>
                        <a:spcBef>
                          <a:spcPts val="0"/>
                        </a:spcBef>
                        <a:spcAft>
                          <a:spcPts val="0"/>
                        </a:spcAft>
                      </a:pPr>
                      <a:r>
                        <a:rPr lang="en-US" sz="1600" dirty="0">
                          <a:effectLst/>
                        </a:rPr>
                        <a:t>Demand</a:t>
                      </a:r>
                    </a:p>
                    <a:p>
                      <a:pPr marL="0" marR="0">
                        <a:lnSpc>
                          <a:spcPct val="115000"/>
                        </a:lnSpc>
                        <a:spcBef>
                          <a:spcPts val="0"/>
                        </a:spcBef>
                        <a:spcAft>
                          <a:spcPts val="0"/>
                        </a:spcAft>
                      </a:pPr>
                      <a:r>
                        <a:rPr lang="en-US" sz="1600" dirty="0">
                          <a:effectLst/>
                        </a:rPr>
                        <a:t>Denied access to item/act</a:t>
                      </a:r>
                    </a:p>
                    <a:p>
                      <a:pPr marL="0" marR="0">
                        <a:lnSpc>
                          <a:spcPct val="115000"/>
                        </a:lnSpc>
                        <a:spcBef>
                          <a:spcPts val="0"/>
                        </a:spcBef>
                        <a:spcAft>
                          <a:spcPts val="0"/>
                        </a:spcAft>
                      </a:pPr>
                      <a:r>
                        <a:rPr lang="en-US" sz="1600" dirty="0">
                          <a:effectLst/>
                        </a:rPr>
                        <a:t>Alone</a:t>
                      </a:r>
                    </a:p>
                    <a:p>
                      <a:pPr marL="0" marR="0">
                        <a:lnSpc>
                          <a:spcPct val="115000"/>
                        </a:lnSpc>
                        <a:spcBef>
                          <a:spcPts val="0"/>
                        </a:spcBef>
                        <a:spcAft>
                          <a:spcPts val="0"/>
                        </a:spcAft>
                      </a:pPr>
                      <a:r>
                        <a:rPr lang="en-US" sz="1600" dirty="0">
                          <a:effectLst/>
                        </a:rPr>
                        <a:t>Explain:_______________</a:t>
                      </a:r>
                    </a:p>
                    <a:p>
                      <a:pPr marL="0" marR="0">
                        <a:lnSpc>
                          <a:spcPct val="115000"/>
                        </a:lnSpc>
                        <a:spcBef>
                          <a:spcPts val="0"/>
                        </a:spcBef>
                        <a:spcAft>
                          <a:spcPts val="0"/>
                        </a:spcAft>
                      </a:pPr>
                      <a:r>
                        <a:rPr lang="en-US" sz="1600" dirty="0">
                          <a:effectLst/>
                        </a:rPr>
                        <a:t>______________________</a:t>
                      </a:r>
                    </a:p>
                    <a:p>
                      <a:pPr marL="0" marR="0">
                        <a:lnSpc>
                          <a:spcPct val="115000"/>
                        </a:lnSpc>
                        <a:spcBef>
                          <a:spcPts val="0"/>
                        </a:spcBef>
                        <a:spcAft>
                          <a:spcPts val="0"/>
                        </a:spcAft>
                      </a:pPr>
                      <a:r>
                        <a:rPr lang="en-US" sz="1600" dirty="0">
                          <a:effectLst/>
                        </a:rPr>
                        <a:t>______________________</a:t>
                      </a:r>
                    </a:p>
                    <a:p>
                      <a:pPr marL="0" marR="0">
                        <a:lnSpc>
                          <a:spcPct val="115000"/>
                        </a:lnSpc>
                        <a:spcBef>
                          <a:spcPts val="0"/>
                        </a:spcBef>
                        <a:spcAft>
                          <a:spcPts val="0"/>
                        </a:spcAft>
                      </a:pPr>
                      <a:r>
                        <a:rPr lang="en-US" sz="1600" dirty="0">
                          <a:effectLst/>
                        </a:rPr>
                        <a:t>______________________</a:t>
                      </a:r>
                    </a:p>
                    <a:p>
                      <a:pPr marL="0" marR="0">
                        <a:lnSpc>
                          <a:spcPct val="115000"/>
                        </a:lnSpc>
                        <a:spcBef>
                          <a:spcPts val="0"/>
                        </a:spcBef>
                        <a:spcAft>
                          <a:spcPts val="0"/>
                        </a:spcAft>
                      </a:pPr>
                      <a:r>
                        <a:rPr lang="en-US" sz="500" dirty="0">
                          <a:effectLst/>
                        </a:rPr>
                        <a:t> </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gn="ctr">
                        <a:lnSpc>
                          <a:spcPct val="115000"/>
                        </a:lnSpc>
                        <a:spcBef>
                          <a:spcPts val="0"/>
                        </a:spcBef>
                        <a:spcAft>
                          <a:spcPts val="0"/>
                        </a:spcAft>
                      </a:pPr>
                      <a:endParaRPr lang="en-US" sz="1800" dirty="0">
                        <a:effectLst/>
                      </a:endParaRPr>
                    </a:p>
                    <a:p>
                      <a:pPr marL="0" marR="0" algn="l">
                        <a:lnSpc>
                          <a:spcPct val="115000"/>
                        </a:lnSpc>
                        <a:spcBef>
                          <a:spcPts val="0"/>
                        </a:spcBef>
                        <a:spcAft>
                          <a:spcPts val="0"/>
                        </a:spcAft>
                      </a:pPr>
                      <a:r>
                        <a:rPr lang="en-US" sz="1800" dirty="0">
                          <a:effectLst/>
                        </a:rPr>
                        <a:t>This is where you list behaviors</a:t>
                      </a:r>
                      <a:endParaRPr lang="en-US" sz="1800" i="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nSpc>
                          <a:spcPct val="115000"/>
                        </a:lnSpc>
                        <a:spcBef>
                          <a:spcPts val="0"/>
                        </a:spcBef>
                        <a:spcAft>
                          <a:spcPts val="0"/>
                        </a:spcAft>
                      </a:pPr>
                      <a:r>
                        <a:rPr lang="en-US" sz="1400" dirty="0">
                          <a:effectLst/>
                        </a:rPr>
                        <a:t>Examples here, but you can add your own</a:t>
                      </a:r>
                    </a:p>
                    <a:p>
                      <a:pPr marL="0" marR="0">
                        <a:lnSpc>
                          <a:spcPct val="115000"/>
                        </a:lnSpc>
                        <a:spcBef>
                          <a:spcPts val="0"/>
                        </a:spcBef>
                        <a:spcAft>
                          <a:spcPts val="0"/>
                        </a:spcAft>
                      </a:pPr>
                      <a:r>
                        <a:rPr lang="en-US" sz="1400" dirty="0">
                          <a:effectLst/>
                        </a:rPr>
                        <a:t>Verbal Reprimand</a:t>
                      </a:r>
                    </a:p>
                    <a:p>
                      <a:pPr marL="0" marR="0">
                        <a:lnSpc>
                          <a:spcPct val="115000"/>
                        </a:lnSpc>
                        <a:spcBef>
                          <a:spcPts val="0"/>
                        </a:spcBef>
                        <a:spcAft>
                          <a:spcPts val="0"/>
                        </a:spcAft>
                      </a:pPr>
                      <a:r>
                        <a:rPr lang="en-US" sz="1400" dirty="0">
                          <a:effectLst/>
                        </a:rPr>
                        <a:t>Intentional Redirection</a:t>
                      </a:r>
                    </a:p>
                    <a:p>
                      <a:pPr marL="0" marR="0">
                        <a:lnSpc>
                          <a:spcPct val="115000"/>
                        </a:lnSpc>
                        <a:spcBef>
                          <a:spcPts val="0"/>
                        </a:spcBef>
                        <a:spcAft>
                          <a:spcPts val="0"/>
                        </a:spcAft>
                      </a:pPr>
                      <a:r>
                        <a:rPr lang="en-US" sz="1400" dirty="0">
                          <a:effectLst/>
                        </a:rPr>
                        <a:t>No Attention</a:t>
                      </a:r>
                    </a:p>
                    <a:p>
                      <a:pPr marL="0" marR="0">
                        <a:lnSpc>
                          <a:spcPct val="115000"/>
                        </a:lnSpc>
                        <a:spcBef>
                          <a:spcPts val="0"/>
                        </a:spcBef>
                        <a:spcAft>
                          <a:spcPts val="0"/>
                        </a:spcAft>
                      </a:pPr>
                      <a:r>
                        <a:rPr lang="en-US" sz="1400" dirty="0">
                          <a:effectLst/>
                        </a:rPr>
                        <a:t>Remove task/act</a:t>
                      </a:r>
                    </a:p>
                    <a:p>
                      <a:pPr marL="0" marR="0">
                        <a:lnSpc>
                          <a:spcPct val="115000"/>
                        </a:lnSpc>
                        <a:spcBef>
                          <a:spcPts val="0"/>
                        </a:spcBef>
                        <a:spcAft>
                          <a:spcPts val="0"/>
                        </a:spcAft>
                      </a:pPr>
                      <a:r>
                        <a:rPr lang="en-US" sz="1400" dirty="0">
                          <a:effectLst/>
                        </a:rPr>
                        <a:t>Provide access to item/act</a:t>
                      </a:r>
                    </a:p>
                    <a:p>
                      <a:pPr marL="0" marR="0">
                        <a:lnSpc>
                          <a:spcPct val="115000"/>
                        </a:lnSpc>
                        <a:spcBef>
                          <a:spcPts val="0"/>
                        </a:spcBef>
                        <a:spcAft>
                          <a:spcPts val="0"/>
                        </a:spcAft>
                      </a:pPr>
                      <a:r>
                        <a:rPr lang="en-US" sz="1400" dirty="0">
                          <a:effectLst/>
                        </a:rPr>
                        <a:t>Other Distractions</a:t>
                      </a:r>
                    </a:p>
                    <a:p>
                      <a:pPr marL="0" marR="0">
                        <a:lnSpc>
                          <a:spcPct val="115000"/>
                        </a:lnSpc>
                        <a:spcBef>
                          <a:spcPts val="0"/>
                        </a:spcBef>
                        <a:spcAft>
                          <a:spcPts val="0"/>
                        </a:spcAft>
                      </a:pPr>
                      <a:r>
                        <a:rPr lang="en-US" sz="1400" dirty="0">
                          <a:effectLst/>
                        </a:rPr>
                        <a:t>Sensory Activity</a:t>
                      </a:r>
                    </a:p>
                    <a:p>
                      <a:pPr marL="0" marR="0">
                        <a:lnSpc>
                          <a:spcPct val="115000"/>
                        </a:lnSpc>
                        <a:spcBef>
                          <a:spcPts val="0"/>
                        </a:spcBef>
                        <a:spcAft>
                          <a:spcPts val="0"/>
                        </a:spcAft>
                      </a:pPr>
                      <a:r>
                        <a:rPr lang="en-US" sz="1400" dirty="0">
                          <a:effectLst/>
                        </a:rPr>
                        <a:t>Follow Through with Request</a:t>
                      </a:r>
                    </a:p>
                    <a:p>
                      <a:pPr marL="0" marR="0">
                        <a:lnSpc>
                          <a:spcPct val="115000"/>
                        </a:lnSpc>
                        <a:spcBef>
                          <a:spcPts val="0"/>
                        </a:spcBef>
                        <a:spcAft>
                          <a:spcPts val="0"/>
                        </a:spcAft>
                      </a:pPr>
                      <a:r>
                        <a:rPr lang="en-US" sz="1400" dirty="0">
                          <a:effectLst/>
                        </a:rPr>
                        <a:t>Verbal Praise/Social Reinforcement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tc>
                  <a:txBody>
                    <a:bodyPr/>
                    <a:lstStyle/>
                    <a:p>
                      <a:pPr marL="0" marR="0">
                        <a:lnSpc>
                          <a:spcPct val="115000"/>
                        </a:lnSpc>
                        <a:spcBef>
                          <a:spcPts val="0"/>
                        </a:spcBef>
                        <a:spcAft>
                          <a:spcPts val="0"/>
                        </a:spcAft>
                      </a:pPr>
                      <a:r>
                        <a:rPr lang="en-US" sz="600" dirty="0">
                          <a:effectLst/>
                        </a:rPr>
                        <a:t> </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591" marR="38591" marT="0" marB="0"/>
                </a:tc>
                <a:extLst>
                  <a:ext uri="{0D108BD9-81ED-4DB2-BD59-A6C34878D82A}">
                    <a16:rowId xmlns:a16="http://schemas.microsoft.com/office/drawing/2014/main" val="3299589135"/>
                  </a:ext>
                </a:extLst>
              </a:tr>
            </a:tbl>
          </a:graphicData>
        </a:graphic>
      </p:graphicFrame>
      <p:sp>
        <p:nvSpPr>
          <p:cNvPr id="3" name="Footer Placeholder 2">
            <a:extLst>
              <a:ext uri="{FF2B5EF4-FFF2-40B4-BE49-F238E27FC236}">
                <a16:creationId xmlns:a16="http://schemas.microsoft.com/office/drawing/2014/main" id="{D75FCED0-D969-4B0D-89F5-11C336F4B60C}"/>
              </a:ext>
            </a:extLst>
          </p:cNvPr>
          <p:cNvSpPr>
            <a:spLocks noGrp="1"/>
          </p:cNvSpPr>
          <p:nvPr>
            <p:ph type="ftr" sz="quarter" idx="11"/>
          </p:nvPr>
        </p:nvSpPr>
        <p:spPr/>
        <p:txBody>
          <a:bodyPr/>
          <a:lstStyle/>
          <a:p>
            <a:pPr>
              <a:defRPr/>
            </a:pPr>
            <a:r>
              <a:rPr lang="en-US"/>
              <a:t>Marcia L. Braden, PhD</a:t>
            </a:r>
          </a:p>
        </p:txBody>
      </p:sp>
      <p:sp>
        <p:nvSpPr>
          <p:cNvPr id="5" name="Slide Number Placeholder 4">
            <a:extLst>
              <a:ext uri="{FF2B5EF4-FFF2-40B4-BE49-F238E27FC236}">
                <a16:creationId xmlns:a16="http://schemas.microsoft.com/office/drawing/2014/main" id="{3261C4E6-2ED9-4E98-80D4-50CE3FA04ED5}"/>
              </a:ext>
            </a:extLst>
          </p:cNvPr>
          <p:cNvSpPr>
            <a:spLocks noGrp="1"/>
          </p:cNvSpPr>
          <p:nvPr>
            <p:ph type="sldNum" sz="quarter" idx="12"/>
          </p:nvPr>
        </p:nvSpPr>
        <p:spPr/>
        <p:txBody>
          <a:bodyPr/>
          <a:lstStyle/>
          <a:p>
            <a:pPr>
              <a:defRPr/>
            </a:pPr>
            <a:fld id="{97C41935-42F0-4744-8602-2F9687E31264}" type="slidenum">
              <a:rPr lang="en-US" smtClean="0"/>
              <a:pPr>
                <a:defRPr/>
              </a:pPr>
              <a:t>37</a:t>
            </a:fld>
            <a:endParaRPr lang="en-US"/>
          </a:p>
        </p:txBody>
      </p:sp>
    </p:spTree>
    <p:extLst>
      <p:ext uri="{BB962C8B-B14F-4D97-AF65-F5344CB8AC3E}">
        <p14:creationId xmlns:p14="http://schemas.microsoft.com/office/powerpoint/2010/main" val="21820841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CA601-3620-4BE0-B9B6-A02AB5F37134}"/>
              </a:ext>
            </a:extLst>
          </p:cNvPr>
          <p:cNvSpPr>
            <a:spLocks noGrp="1"/>
          </p:cNvSpPr>
          <p:nvPr>
            <p:ph type="title"/>
          </p:nvPr>
        </p:nvSpPr>
        <p:spPr>
          <a:xfrm>
            <a:off x="884419" y="826680"/>
            <a:ext cx="7375161" cy="1325563"/>
          </a:xfrm>
        </p:spPr>
        <p:txBody>
          <a:bodyPr>
            <a:normAutofit/>
          </a:bodyPr>
          <a:lstStyle/>
          <a:p>
            <a:pPr algn="ctr"/>
            <a:r>
              <a:rPr lang="en-US" sz="3500" dirty="0"/>
              <a:t>Behavioral Descriptors</a:t>
            </a:r>
          </a:p>
        </p:txBody>
      </p:sp>
      <p:sp>
        <p:nvSpPr>
          <p:cNvPr id="3" name="Content Placeholder 2">
            <a:extLst>
              <a:ext uri="{FF2B5EF4-FFF2-40B4-BE49-F238E27FC236}">
                <a16:creationId xmlns:a16="http://schemas.microsoft.com/office/drawing/2014/main" id="{0124C349-4010-494D-8788-8D20A039F2FF}"/>
              </a:ext>
            </a:extLst>
          </p:cNvPr>
          <p:cNvSpPr>
            <a:spLocks noGrp="1"/>
          </p:cNvSpPr>
          <p:nvPr>
            <p:ph idx="1"/>
          </p:nvPr>
        </p:nvSpPr>
        <p:spPr>
          <a:xfrm>
            <a:off x="884419" y="2133600"/>
            <a:ext cx="7375161" cy="3653346"/>
          </a:xfrm>
        </p:spPr>
        <p:txBody>
          <a:bodyPr>
            <a:normAutofit/>
          </a:bodyPr>
          <a:lstStyle/>
          <a:p>
            <a:pPr marL="0" indent="0">
              <a:buNone/>
            </a:pPr>
            <a:r>
              <a:rPr lang="en-US" sz="2000" b="1" dirty="0">
                <a:solidFill>
                  <a:srgbClr val="000000"/>
                </a:solidFill>
              </a:rPr>
              <a:t>At the bottom of the data sheet, we operationalize the behavior.  Explain a behavior such as Hitting: </a:t>
            </a:r>
            <a:r>
              <a:rPr lang="en-US" sz="2000" dirty="0">
                <a:solidFill>
                  <a:srgbClr val="000000"/>
                </a:solidFill>
              </a:rPr>
              <a:t>Any use of his hands to strike out and touch another person with impact. </a:t>
            </a:r>
            <a:r>
              <a:rPr lang="en-US" sz="2000" b="1" dirty="0">
                <a:solidFill>
                  <a:srgbClr val="000000"/>
                </a:solidFill>
              </a:rPr>
              <a:t>Eloping: </a:t>
            </a:r>
            <a:r>
              <a:rPr lang="en-US" sz="2000" dirty="0">
                <a:solidFill>
                  <a:srgbClr val="000000"/>
                </a:solidFill>
              </a:rPr>
              <a:t>Leaving or attempting to leave (walking or running) an activity or setting in which he is engaged or has been instructed to stay.  </a:t>
            </a:r>
            <a:r>
              <a:rPr lang="en-US" sz="2000" b="1" dirty="0">
                <a:solidFill>
                  <a:srgbClr val="000000"/>
                </a:solidFill>
              </a:rPr>
              <a:t>Grabbing: </a:t>
            </a:r>
            <a:r>
              <a:rPr lang="en-US" sz="2000" dirty="0">
                <a:solidFill>
                  <a:srgbClr val="000000"/>
                </a:solidFill>
              </a:rPr>
              <a:t>Any extension of the hand or arm in the direction of an object or person accompanied by wrapping or attempting to wrap his fingers around that object or person. May but does not have to, be accompanied by squeezing of the object or person. </a:t>
            </a:r>
            <a:r>
              <a:rPr lang="en-US" sz="2000" b="1" dirty="0">
                <a:solidFill>
                  <a:srgbClr val="000000"/>
                </a:solidFill>
              </a:rPr>
              <a:t> Negative behaviors during transitions:</a:t>
            </a:r>
            <a:r>
              <a:rPr lang="en-US" sz="2000" dirty="0">
                <a:solidFill>
                  <a:srgbClr val="000000"/>
                </a:solidFill>
              </a:rPr>
              <a:t> any hitting, running, pinching or climbing while in transition from one person or location to another.</a:t>
            </a:r>
          </a:p>
          <a:p>
            <a:endParaRPr lang="en-US" sz="1700" dirty="0">
              <a:solidFill>
                <a:srgbClr val="000000"/>
              </a:solidFill>
            </a:endParaRPr>
          </a:p>
        </p:txBody>
      </p:sp>
      <p:sp>
        <p:nvSpPr>
          <p:cNvPr id="4" name="Footer Placeholder 3">
            <a:extLst>
              <a:ext uri="{FF2B5EF4-FFF2-40B4-BE49-F238E27FC236}">
                <a16:creationId xmlns:a16="http://schemas.microsoft.com/office/drawing/2014/main" id="{15E44D72-E2BE-4017-A2F5-D09F6FDD3326}"/>
              </a:ext>
            </a:extLst>
          </p:cNvPr>
          <p:cNvSpPr>
            <a:spLocks noGrp="1"/>
          </p:cNvSpPr>
          <p:nvPr>
            <p:ph type="ftr" sz="quarter" idx="11"/>
          </p:nvPr>
        </p:nvSpPr>
        <p:spPr>
          <a:xfrm>
            <a:off x="604245" y="6223702"/>
            <a:ext cx="4938563" cy="314067"/>
          </a:xfrm>
        </p:spPr>
        <p:txBody>
          <a:bodyPr>
            <a:normAutofit/>
          </a:bodyPr>
          <a:lstStyle/>
          <a:p>
            <a:pPr algn="l">
              <a:spcAft>
                <a:spcPts val="600"/>
              </a:spcAft>
              <a:defRPr/>
            </a:pPr>
            <a:r>
              <a:rPr lang="en-US">
                <a:solidFill>
                  <a:srgbClr val="898989"/>
                </a:solidFill>
              </a:rPr>
              <a:t>Marcia L. Braden, PhD</a:t>
            </a:r>
          </a:p>
        </p:txBody>
      </p:sp>
      <p:sp>
        <p:nvSpPr>
          <p:cNvPr id="5" name="Slide Number Placeholder 4">
            <a:extLst>
              <a:ext uri="{FF2B5EF4-FFF2-40B4-BE49-F238E27FC236}">
                <a16:creationId xmlns:a16="http://schemas.microsoft.com/office/drawing/2014/main" id="{5D525BAB-81C1-4705-9605-9B144C5FBB31}"/>
              </a:ext>
            </a:extLst>
          </p:cNvPr>
          <p:cNvSpPr>
            <a:spLocks noGrp="1"/>
          </p:cNvSpPr>
          <p:nvPr>
            <p:ph type="sldNum" sz="quarter" idx="12"/>
          </p:nvPr>
        </p:nvSpPr>
        <p:spPr>
          <a:xfrm>
            <a:off x="8119447" y="6223702"/>
            <a:ext cx="428046" cy="314067"/>
          </a:xfrm>
        </p:spPr>
        <p:txBody>
          <a:bodyPr>
            <a:normAutofit/>
          </a:bodyPr>
          <a:lstStyle/>
          <a:p>
            <a:pPr>
              <a:spcAft>
                <a:spcPts val="600"/>
              </a:spcAft>
              <a:defRPr/>
            </a:pPr>
            <a:fld id="{97C41935-42F0-4744-8602-2F9687E31264}" type="slidenum">
              <a:rPr lang="en-US">
                <a:solidFill>
                  <a:srgbClr val="898989"/>
                </a:solidFill>
              </a:rPr>
              <a:pPr>
                <a:spcAft>
                  <a:spcPts val="600"/>
                </a:spcAft>
                <a:defRPr/>
              </a:pPr>
              <a:t>38</a:t>
            </a:fld>
            <a:endParaRPr lang="en-US">
              <a:solidFill>
                <a:srgbClr val="898989"/>
              </a:solidFill>
            </a:endParaRPr>
          </a:p>
        </p:txBody>
      </p:sp>
    </p:spTree>
    <p:extLst>
      <p:ext uri="{BB962C8B-B14F-4D97-AF65-F5344CB8AC3E}">
        <p14:creationId xmlns:p14="http://schemas.microsoft.com/office/powerpoint/2010/main" val="24565779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DEB80-83D7-4C70-823B-05B85A220909}"/>
              </a:ext>
            </a:extLst>
          </p:cNvPr>
          <p:cNvSpPr>
            <a:spLocks noGrp="1"/>
          </p:cNvSpPr>
          <p:nvPr>
            <p:ph type="title"/>
          </p:nvPr>
        </p:nvSpPr>
        <p:spPr>
          <a:xfrm>
            <a:off x="457200" y="609600"/>
            <a:ext cx="8229600" cy="1143000"/>
          </a:xfrm>
        </p:spPr>
        <p:txBody>
          <a:bodyPr/>
          <a:lstStyle/>
          <a:p>
            <a:r>
              <a:rPr lang="en-US" dirty="0"/>
              <a:t>Practice</a:t>
            </a:r>
          </a:p>
        </p:txBody>
      </p:sp>
      <p:sp>
        <p:nvSpPr>
          <p:cNvPr id="4" name="Footer Placeholder 3">
            <a:extLst>
              <a:ext uri="{FF2B5EF4-FFF2-40B4-BE49-F238E27FC236}">
                <a16:creationId xmlns:a16="http://schemas.microsoft.com/office/drawing/2014/main" id="{1F2267B7-3421-4F44-BF1E-75733A6F9432}"/>
              </a:ext>
            </a:extLst>
          </p:cNvPr>
          <p:cNvSpPr>
            <a:spLocks noGrp="1"/>
          </p:cNvSpPr>
          <p:nvPr>
            <p:ph type="ftr" sz="quarter" idx="11"/>
          </p:nvPr>
        </p:nvSpPr>
        <p:spPr/>
        <p:txBody>
          <a:bodyPr/>
          <a:lstStyle/>
          <a:p>
            <a:pPr>
              <a:defRPr/>
            </a:pPr>
            <a:r>
              <a:rPr lang="en-US"/>
              <a:t>Marcia L. Braden, PhD</a:t>
            </a:r>
          </a:p>
        </p:txBody>
      </p:sp>
      <p:sp>
        <p:nvSpPr>
          <p:cNvPr id="5" name="Slide Number Placeholder 4">
            <a:extLst>
              <a:ext uri="{FF2B5EF4-FFF2-40B4-BE49-F238E27FC236}">
                <a16:creationId xmlns:a16="http://schemas.microsoft.com/office/drawing/2014/main" id="{F4D4B43A-2793-4D99-9C54-24510E55E017}"/>
              </a:ext>
            </a:extLst>
          </p:cNvPr>
          <p:cNvSpPr>
            <a:spLocks noGrp="1"/>
          </p:cNvSpPr>
          <p:nvPr>
            <p:ph type="sldNum" sz="quarter" idx="12"/>
          </p:nvPr>
        </p:nvSpPr>
        <p:spPr/>
        <p:txBody>
          <a:bodyPr/>
          <a:lstStyle/>
          <a:p>
            <a:pPr>
              <a:defRPr/>
            </a:pPr>
            <a:fld id="{97C41935-42F0-4744-8602-2F9687E31264}" type="slidenum">
              <a:rPr lang="en-US" smtClean="0"/>
              <a:pPr>
                <a:defRPr/>
              </a:pPr>
              <a:t>39</a:t>
            </a:fld>
            <a:endParaRPr lang="en-US"/>
          </a:p>
        </p:txBody>
      </p:sp>
      <p:sp>
        <p:nvSpPr>
          <p:cNvPr id="3" name="Content Placeholder 2"/>
          <p:cNvSpPr>
            <a:spLocks noGrp="1"/>
          </p:cNvSpPr>
          <p:nvPr>
            <p:ph idx="1"/>
          </p:nvPr>
        </p:nvSpPr>
        <p:spPr>
          <a:xfrm>
            <a:off x="457200" y="2590801"/>
            <a:ext cx="8229600" cy="914400"/>
          </a:xfrm>
        </p:spPr>
        <p:txBody>
          <a:bodyPr/>
          <a:lstStyle/>
          <a:p>
            <a:pPr marL="0" indent="0" algn="ctr">
              <a:buNone/>
            </a:pPr>
            <a:r>
              <a:rPr lang="en-US" dirty="0"/>
              <a:t>(videos)</a:t>
            </a:r>
          </a:p>
        </p:txBody>
      </p:sp>
    </p:spTree>
    <p:extLst>
      <p:ext uri="{BB962C8B-B14F-4D97-AF65-F5344CB8AC3E}">
        <p14:creationId xmlns:p14="http://schemas.microsoft.com/office/powerpoint/2010/main" val="1911474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FE1EC7D-9E57-4707-9901-7170D5E673C2}"/>
              </a:ext>
            </a:extLst>
          </p:cNvPr>
          <p:cNvSpPr>
            <a:spLocks noGrp="1"/>
          </p:cNvSpPr>
          <p:nvPr>
            <p:ph type="title"/>
          </p:nvPr>
        </p:nvSpPr>
        <p:spPr>
          <a:xfrm>
            <a:off x="533400" y="1066800"/>
            <a:ext cx="8053387" cy="769441"/>
          </a:xfrm>
        </p:spPr>
        <p:txBody>
          <a:bodyPr wrap="square">
            <a:spAutoFit/>
          </a:bodyPr>
          <a:lstStyle/>
          <a:p>
            <a:pPr eaLnBrk="1" fontAlgn="auto" hangingPunct="1">
              <a:spcAft>
                <a:spcPts val="0"/>
              </a:spcAft>
              <a:defRPr/>
            </a:pPr>
            <a:r>
              <a:rPr lang="en-US" dirty="0">
                <a:latin typeface="Arial" panose="020B0604020202020204" pitchFamily="34" charset="0"/>
                <a:cs typeface="Arial" panose="020B0604020202020204" pitchFamily="34" charset="0"/>
              </a:rPr>
              <a:t>We All See Things Differently</a:t>
            </a:r>
          </a:p>
        </p:txBody>
      </p:sp>
      <p:sp>
        <p:nvSpPr>
          <p:cNvPr id="17411" name="Content Placeholder 2">
            <a:extLst>
              <a:ext uri="{FF2B5EF4-FFF2-40B4-BE49-F238E27FC236}">
                <a16:creationId xmlns:a16="http://schemas.microsoft.com/office/drawing/2014/main" id="{6A24DEA2-1862-4A82-A1A7-ECAAD668FA83}"/>
              </a:ext>
            </a:extLst>
          </p:cNvPr>
          <p:cNvSpPr>
            <a:spLocks noGrp="1"/>
          </p:cNvSpPr>
          <p:nvPr>
            <p:ph idx="1"/>
          </p:nvPr>
        </p:nvSpPr>
        <p:spPr>
          <a:xfrm>
            <a:off x="533400" y="2057400"/>
            <a:ext cx="8191500" cy="3886200"/>
          </a:xfrm>
        </p:spPr>
        <p:txBody>
          <a:bodyPr/>
          <a:lstStyle/>
          <a:p>
            <a:pPr eaLnBrk="1" hangingPunct="1"/>
            <a:r>
              <a:rPr lang="en-US" altLang="en-US" sz="2800" dirty="0"/>
              <a:t>What behavior would you choose to target?</a:t>
            </a:r>
          </a:p>
          <a:p>
            <a:pPr eaLnBrk="1" hangingPunct="1"/>
            <a:endParaRPr lang="en-US" altLang="en-US" sz="2800" dirty="0"/>
          </a:p>
          <a:p>
            <a:pPr eaLnBrk="1" hangingPunct="1"/>
            <a:endParaRPr lang="en-US" altLang="en-US" sz="2800" dirty="0"/>
          </a:p>
          <a:p>
            <a:pPr eaLnBrk="1" hangingPunct="1"/>
            <a:endParaRPr lang="en-US" altLang="en-US" sz="2800" dirty="0"/>
          </a:p>
          <a:p>
            <a:pPr marL="0" indent="0" eaLnBrk="1" hangingPunct="1">
              <a:buNone/>
            </a:pPr>
            <a:r>
              <a:rPr lang="en-US" altLang="en-US" sz="2800" dirty="0"/>
              <a:t>			         (video)</a:t>
            </a:r>
          </a:p>
          <a:p>
            <a:pPr eaLnBrk="1" hangingPunct="1"/>
            <a:endParaRPr lang="en-US" altLang="en-US" sz="2800" dirty="0"/>
          </a:p>
        </p:txBody>
      </p:sp>
      <p:sp>
        <p:nvSpPr>
          <p:cNvPr id="3" name="Slide Number Placeholder 2">
            <a:extLst>
              <a:ext uri="{FF2B5EF4-FFF2-40B4-BE49-F238E27FC236}">
                <a16:creationId xmlns:a16="http://schemas.microsoft.com/office/drawing/2014/main" id="{BBE727C8-2248-4C8D-8263-3C699CE4B267}"/>
              </a:ext>
            </a:extLst>
          </p:cNvPr>
          <p:cNvSpPr>
            <a:spLocks noGrp="1"/>
          </p:cNvSpPr>
          <p:nvPr>
            <p:ph type="sldNum" sz="quarter" idx="12"/>
          </p:nvPr>
        </p:nvSpPr>
        <p:spPr/>
        <p:txBody>
          <a:bodyPr/>
          <a:lstStyle/>
          <a:p>
            <a:pPr>
              <a:defRPr/>
            </a:pPr>
            <a:fld id="{97C41935-42F0-4744-8602-2F9687E31264}" type="slidenum">
              <a:rPr lang="en-US" smtClean="0"/>
              <a:pPr>
                <a:defRP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1"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2"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3"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24"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5"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6"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8FC848CF-C4DE-4528-8474-81AEE1777AEA}"/>
              </a:ext>
            </a:extLst>
          </p:cNvPr>
          <p:cNvSpPr>
            <a:spLocks noGrp="1"/>
          </p:cNvSpPr>
          <p:nvPr>
            <p:ph type="title"/>
          </p:nvPr>
        </p:nvSpPr>
        <p:spPr>
          <a:xfrm>
            <a:off x="401265" y="685800"/>
            <a:ext cx="2085203" cy="5105400"/>
          </a:xfrm>
        </p:spPr>
        <p:txBody>
          <a:bodyPr>
            <a:normAutofit/>
          </a:bodyPr>
          <a:lstStyle/>
          <a:p>
            <a:r>
              <a:rPr lang="en-US" sz="3000" dirty="0"/>
              <a:t>Practice Assessment</a:t>
            </a:r>
          </a:p>
        </p:txBody>
      </p:sp>
      <p:graphicFrame>
        <p:nvGraphicFramePr>
          <p:cNvPr id="13" name="Content Placeholder 2">
            <a:extLst>
              <a:ext uri="{FF2B5EF4-FFF2-40B4-BE49-F238E27FC236}">
                <a16:creationId xmlns:a16="http://schemas.microsoft.com/office/drawing/2014/main" id="{23C71165-8CF3-406A-A357-14B9E27F94AA}"/>
              </a:ext>
            </a:extLst>
          </p:cNvPr>
          <p:cNvGraphicFramePr>
            <a:graphicFrameLocks noGrp="1"/>
          </p:cNvGraphicFramePr>
          <p:nvPr>
            <p:ph idx="1"/>
            <p:extLst>
              <p:ext uri="{D42A27DB-BD31-4B8C-83A1-F6EECF244321}">
                <p14:modId xmlns:p14="http://schemas.microsoft.com/office/powerpoint/2010/main" val="2163401230"/>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C5D32DCE-1C66-4385-9A02-D66C0C7B3506}"/>
              </a:ext>
            </a:extLst>
          </p:cNvPr>
          <p:cNvSpPr>
            <a:spLocks noGrp="1"/>
          </p:cNvSpPr>
          <p:nvPr>
            <p:ph type="ftr" sz="quarter" idx="11"/>
          </p:nvPr>
        </p:nvSpPr>
        <p:spPr>
          <a:xfrm>
            <a:off x="4314078" y="6309360"/>
            <a:ext cx="2924211" cy="365125"/>
          </a:xfrm>
        </p:spPr>
        <p:txBody>
          <a:bodyPr>
            <a:normAutofit/>
          </a:bodyPr>
          <a:lstStyle/>
          <a:p>
            <a:pPr algn="l">
              <a:spcAft>
                <a:spcPts val="600"/>
              </a:spcAft>
              <a:defRPr/>
            </a:pPr>
            <a:r>
              <a:rPr lang="en-US" sz="1000">
                <a:solidFill>
                  <a:prstClr val="black">
                    <a:tint val="75000"/>
                  </a:prstClr>
                </a:solidFill>
              </a:rPr>
              <a:t>Marcia L. Braden, PhD</a:t>
            </a:r>
          </a:p>
        </p:txBody>
      </p:sp>
      <p:sp>
        <p:nvSpPr>
          <p:cNvPr id="4" name="Slide Number Placeholder 3">
            <a:extLst>
              <a:ext uri="{FF2B5EF4-FFF2-40B4-BE49-F238E27FC236}">
                <a16:creationId xmlns:a16="http://schemas.microsoft.com/office/drawing/2014/main" id="{B1A3015E-869C-4022-9875-66F345349C96}"/>
              </a:ext>
            </a:extLst>
          </p:cNvPr>
          <p:cNvSpPr>
            <a:spLocks noGrp="1"/>
          </p:cNvSpPr>
          <p:nvPr>
            <p:ph type="sldNum" sz="quarter" idx="12"/>
          </p:nvPr>
        </p:nvSpPr>
        <p:spPr>
          <a:xfrm>
            <a:off x="7699176" y="6309360"/>
            <a:ext cx="816173" cy="365125"/>
          </a:xfrm>
        </p:spPr>
        <p:txBody>
          <a:bodyPr>
            <a:normAutofit/>
          </a:bodyPr>
          <a:lstStyle/>
          <a:p>
            <a:pPr>
              <a:spcAft>
                <a:spcPts val="600"/>
              </a:spcAft>
              <a:defRPr/>
            </a:pPr>
            <a:fld id="{97C41935-42F0-4744-8602-2F9687E31264}" type="slidenum">
              <a:rPr lang="en-US" sz="1000">
                <a:solidFill>
                  <a:prstClr val="black">
                    <a:tint val="75000"/>
                  </a:prstClr>
                </a:solidFill>
              </a:rPr>
              <a:pPr>
                <a:spcAft>
                  <a:spcPts val="600"/>
                </a:spcAft>
                <a:defRPr/>
              </a:pPr>
              <a:t>40</a:t>
            </a:fld>
            <a:endParaRPr lang="en-US" sz="1000">
              <a:solidFill>
                <a:prstClr val="black">
                  <a:tint val="75000"/>
                </a:prstClr>
              </a:solidFill>
            </a:endParaRPr>
          </a:p>
        </p:txBody>
      </p:sp>
    </p:spTree>
    <p:extLst>
      <p:ext uri="{BB962C8B-B14F-4D97-AF65-F5344CB8AC3E}">
        <p14:creationId xmlns:p14="http://schemas.microsoft.com/office/powerpoint/2010/main" val="11530779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D839-3C6F-428D-99AC-507691C3F0D9}"/>
              </a:ext>
            </a:extLst>
          </p:cNvPr>
          <p:cNvSpPr>
            <a:spLocks noGrp="1"/>
          </p:cNvSpPr>
          <p:nvPr>
            <p:ph type="title"/>
          </p:nvPr>
        </p:nvSpPr>
        <p:spPr>
          <a:xfrm>
            <a:off x="609600" y="762000"/>
            <a:ext cx="7886700" cy="1325563"/>
          </a:xfrm>
        </p:spPr>
        <p:txBody>
          <a:bodyPr>
            <a:normAutofit fontScale="90000"/>
          </a:bodyPr>
          <a:lstStyle/>
          <a:p>
            <a:r>
              <a:rPr lang="en-US" dirty="0"/>
              <a:t>Case Study #1</a:t>
            </a:r>
            <a:br>
              <a:rPr lang="en-US" dirty="0"/>
            </a:br>
            <a:r>
              <a:rPr lang="en-US" sz="2000" i="1" dirty="0"/>
              <a:t>Behavioral Detectives: A Staff Training Exercise Book in Applied Behavior Analysis</a:t>
            </a:r>
            <a:br>
              <a:rPr lang="en-US" sz="2000" dirty="0"/>
            </a:br>
            <a:r>
              <a:rPr lang="en-US" sz="2000" dirty="0"/>
              <a:t>Bobby Newman, Ph.D., B.C.B.A. and Dana R. Reinecke, Ph.D., B.C.B.A.</a:t>
            </a:r>
            <a:br>
              <a:rPr lang="en-US" dirty="0"/>
            </a:br>
            <a:endParaRPr lang="en-US" dirty="0"/>
          </a:p>
        </p:txBody>
      </p:sp>
      <p:sp>
        <p:nvSpPr>
          <p:cNvPr id="3" name="Content Placeholder 2">
            <a:extLst>
              <a:ext uri="{FF2B5EF4-FFF2-40B4-BE49-F238E27FC236}">
                <a16:creationId xmlns:a16="http://schemas.microsoft.com/office/drawing/2014/main" id="{1E320651-E4BE-48B1-A009-9E7547A47E25}"/>
              </a:ext>
            </a:extLst>
          </p:cNvPr>
          <p:cNvSpPr>
            <a:spLocks noGrp="1"/>
          </p:cNvSpPr>
          <p:nvPr>
            <p:ph idx="1"/>
          </p:nvPr>
        </p:nvSpPr>
        <p:spPr>
          <a:xfrm>
            <a:off x="533400" y="1828800"/>
            <a:ext cx="7886700" cy="4351338"/>
          </a:xfrm>
        </p:spPr>
        <p:txBody>
          <a:bodyPr>
            <a:normAutofit fontScale="47500" lnSpcReduction="20000"/>
          </a:bodyPr>
          <a:lstStyle/>
          <a:p>
            <a:r>
              <a:rPr lang="en-US" dirty="0"/>
              <a:t>Nancy was enrolled in preschool for children who were both typically developing and those diagnosed with developmental disabilities. When I arrived to observe at the program, I was informed by staff that aggression toward staff members had been escalating over the past several months. Nancy generally engaged in aggression by slapping out at staff members with a flat palm.  The most common target of the aggression was Nancy’s 1-to-1 aide, who was assigned to her both for behavior management and for adapting activities to her particular needs. </a:t>
            </a:r>
          </a:p>
          <a:p>
            <a:r>
              <a:rPr lang="en-US" dirty="0"/>
              <a:t>A treatment plan had been put into place approximately six weeks earlier by the school psychologist attached to the program. The plan was based upon a meeting that had been held with relevant staff. No systemic functional analysis nor A -&gt; B -&gt; C data (information about behavior, what happened before, and what happened after it occurred) had been collected prior to the meeting, so the discussion consisted of interpretations of staff as they thought back on particular instances of Nancy’s behavior.</a:t>
            </a:r>
          </a:p>
          <a:p>
            <a:r>
              <a:rPr lang="en-US" dirty="0"/>
              <a:t>Staff expressed that the behavior was displayed across a variety of conditions, and for a variety of reasons. No clear function for the behavior had been determined. Staff decided to put a token economy system into place to discourage the slapping. The token economy consisted of the following:</a:t>
            </a:r>
          </a:p>
          <a:p>
            <a:endParaRPr lang="en-US" dirty="0"/>
          </a:p>
          <a:p>
            <a:endParaRPr lang="en-US" dirty="0"/>
          </a:p>
        </p:txBody>
      </p:sp>
      <p:sp>
        <p:nvSpPr>
          <p:cNvPr id="5" name="Slide Number Placeholder 4">
            <a:extLst>
              <a:ext uri="{FF2B5EF4-FFF2-40B4-BE49-F238E27FC236}">
                <a16:creationId xmlns:a16="http://schemas.microsoft.com/office/drawing/2014/main" id="{009E69DE-EB08-4DDF-A4EE-07F3962268E8}"/>
              </a:ext>
            </a:extLst>
          </p:cNvPr>
          <p:cNvSpPr>
            <a:spLocks noGrp="1"/>
          </p:cNvSpPr>
          <p:nvPr>
            <p:ph type="sldNum" sz="quarter" idx="12"/>
          </p:nvPr>
        </p:nvSpPr>
        <p:spPr/>
        <p:txBody>
          <a:bodyPr/>
          <a:lstStyle/>
          <a:p>
            <a:pPr>
              <a:defRPr/>
            </a:pPr>
            <a:fld id="{97C41935-42F0-4744-8602-2F9687E31264}" type="slidenum">
              <a:rPr lang="en-US" smtClean="0"/>
              <a:pPr>
                <a:defRPr/>
              </a:pPr>
              <a:t>41</a:t>
            </a:fld>
            <a:endParaRPr lang="en-US"/>
          </a:p>
        </p:txBody>
      </p:sp>
    </p:spTree>
    <p:extLst>
      <p:ext uri="{BB962C8B-B14F-4D97-AF65-F5344CB8AC3E}">
        <p14:creationId xmlns:p14="http://schemas.microsoft.com/office/powerpoint/2010/main" val="37800485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AE255-A62C-4AD7-A3EC-CD46E503EC42}"/>
              </a:ext>
            </a:extLst>
          </p:cNvPr>
          <p:cNvSpPr>
            <a:spLocks noGrp="1"/>
          </p:cNvSpPr>
          <p:nvPr>
            <p:ph type="title"/>
          </p:nvPr>
        </p:nvSpPr>
        <p:spPr/>
        <p:txBody>
          <a:bodyPr/>
          <a:lstStyle/>
          <a:p>
            <a:r>
              <a:rPr lang="en-US" dirty="0"/>
              <a:t>Case Study #1 Continued</a:t>
            </a:r>
          </a:p>
        </p:txBody>
      </p:sp>
      <p:sp>
        <p:nvSpPr>
          <p:cNvPr id="3" name="Content Placeholder 2">
            <a:extLst>
              <a:ext uri="{FF2B5EF4-FFF2-40B4-BE49-F238E27FC236}">
                <a16:creationId xmlns:a16="http://schemas.microsoft.com/office/drawing/2014/main" id="{70A5639E-1621-41BE-89EF-5E9207D4284F}"/>
              </a:ext>
            </a:extLst>
          </p:cNvPr>
          <p:cNvSpPr>
            <a:spLocks noGrp="1"/>
          </p:cNvSpPr>
          <p:nvPr>
            <p:ph idx="1"/>
          </p:nvPr>
        </p:nvSpPr>
        <p:spPr/>
        <p:txBody>
          <a:bodyPr>
            <a:normAutofit fontScale="62500" lnSpcReduction="20000"/>
          </a:bodyPr>
          <a:lstStyle/>
          <a:p>
            <a:pPr lvl="0"/>
            <a:r>
              <a:rPr lang="en-US" dirty="0"/>
              <a:t>A token board with 25 tokens already on it would be given to Nancy.</a:t>
            </a:r>
          </a:p>
          <a:p>
            <a:pPr lvl="0"/>
            <a:r>
              <a:rPr lang="en-US" dirty="0"/>
              <a:t>If Nancy slapped at a staff member, a token was removed from the board (</a:t>
            </a:r>
            <a:r>
              <a:rPr lang="en-US" i="1" dirty="0"/>
              <a:t>a response cost </a:t>
            </a:r>
            <a:r>
              <a:rPr lang="en-US" dirty="0"/>
              <a:t>procedure).</a:t>
            </a:r>
          </a:p>
          <a:p>
            <a:pPr lvl="0"/>
            <a:r>
              <a:rPr lang="en-US" dirty="0"/>
              <a:t>If there were any tokens left on the board at the end of each three-hour interval, Nancy would be allowed to choose a reinforcer from a menu of reinforcers.</a:t>
            </a:r>
          </a:p>
          <a:p>
            <a:r>
              <a:rPr lang="en-US" dirty="0"/>
              <a:t>If Nancy did slap at a staff member, the staff member would say “no slapping.” The activity was not terminated unless aggression escalated to the point where staff felt that Nancy needed to be removed from the group to calm down.</a:t>
            </a:r>
          </a:p>
          <a:p>
            <a:r>
              <a:rPr lang="en-US" dirty="0"/>
              <a:t>During the first observation, slapping was displayed at a very high rate. Nancy earned a reinforcer (she chose computer time) during the first three-hour interval of the day, but did not earn a reinforcer during the second three-hour interval. In fact, Nancy lost all her tokens within the first hour of the second three-hour block. Behavior continued to escalate for the remainder of the day. On subsequent days, she rarely earned any reinforcement, until we adjusted the treatment plan.</a:t>
            </a:r>
          </a:p>
          <a:p>
            <a:endParaRPr lang="en-US" dirty="0"/>
          </a:p>
        </p:txBody>
      </p:sp>
      <p:sp>
        <p:nvSpPr>
          <p:cNvPr id="4" name="Footer Placeholder 3">
            <a:extLst>
              <a:ext uri="{FF2B5EF4-FFF2-40B4-BE49-F238E27FC236}">
                <a16:creationId xmlns:a16="http://schemas.microsoft.com/office/drawing/2014/main" id="{2E59197C-05F3-4F6E-97E2-9C1025E2F3B5}"/>
              </a:ext>
            </a:extLst>
          </p:cNvPr>
          <p:cNvSpPr>
            <a:spLocks noGrp="1"/>
          </p:cNvSpPr>
          <p:nvPr>
            <p:ph type="ftr" sz="quarter" idx="11"/>
          </p:nvPr>
        </p:nvSpPr>
        <p:spPr/>
        <p:txBody>
          <a:bodyPr/>
          <a:lstStyle/>
          <a:p>
            <a:pPr>
              <a:defRPr/>
            </a:pPr>
            <a:r>
              <a:rPr lang="en-US"/>
              <a:t>Marcia L. Braden, PhD</a:t>
            </a:r>
          </a:p>
        </p:txBody>
      </p:sp>
      <p:sp>
        <p:nvSpPr>
          <p:cNvPr id="5" name="Slide Number Placeholder 4">
            <a:extLst>
              <a:ext uri="{FF2B5EF4-FFF2-40B4-BE49-F238E27FC236}">
                <a16:creationId xmlns:a16="http://schemas.microsoft.com/office/drawing/2014/main" id="{AEE6C540-C16F-42FA-A3B9-C7F09F26B302}"/>
              </a:ext>
            </a:extLst>
          </p:cNvPr>
          <p:cNvSpPr>
            <a:spLocks noGrp="1"/>
          </p:cNvSpPr>
          <p:nvPr>
            <p:ph type="sldNum" sz="quarter" idx="12"/>
          </p:nvPr>
        </p:nvSpPr>
        <p:spPr/>
        <p:txBody>
          <a:bodyPr/>
          <a:lstStyle/>
          <a:p>
            <a:pPr>
              <a:defRPr/>
            </a:pPr>
            <a:fld id="{97C41935-42F0-4744-8602-2F9687E31264}" type="slidenum">
              <a:rPr lang="en-US" smtClean="0"/>
              <a:pPr>
                <a:defRPr/>
              </a:pPr>
              <a:t>42</a:t>
            </a:fld>
            <a:endParaRPr lang="en-US"/>
          </a:p>
        </p:txBody>
      </p:sp>
    </p:spTree>
    <p:extLst>
      <p:ext uri="{BB962C8B-B14F-4D97-AF65-F5344CB8AC3E}">
        <p14:creationId xmlns:p14="http://schemas.microsoft.com/office/powerpoint/2010/main" val="8266265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17821-CA3C-4EC0-8C3B-91DD3784A921}"/>
              </a:ext>
            </a:extLst>
          </p:cNvPr>
          <p:cNvSpPr>
            <a:spLocks noGrp="1"/>
          </p:cNvSpPr>
          <p:nvPr>
            <p:ph type="title"/>
          </p:nvPr>
        </p:nvSpPr>
        <p:spPr/>
        <p:txBody>
          <a:bodyPr/>
          <a:lstStyle/>
          <a:p>
            <a:r>
              <a:rPr lang="en-US" dirty="0"/>
              <a:t>Case Study #2 and Discussion</a:t>
            </a:r>
          </a:p>
        </p:txBody>
      </p:sp>
      <p:sp>
        <p:nvSpPr>
          <p:cNvPr id="3" name="Content Placeholder 2">
            <a:extLst>
              <a:ext uri="{FF2B5EF4-FFF2-40B4-BE49-F238E27FC236}">
                <a16:creationId xmlns:a16="http://schemas.microsoft.com/office/drawing/2014/main" id="{5097ACF6-B9F8-4BF3-A4D0-845E082A61F8}"/>
              </a:ext>
            </a:extLst>
          </p:cNvPr>
          <p:cNvSpPr>
            <a:spLocks noGrp="1"/>
          </p:cNvSpPr>
          <p:nvPr>
            <p:ph idx="1"/>
          </p:nvPr>
        </p:nvSpPr>
        <p:spPr/>
        <p:txBody>
          <a:bodyPr>
            <a:normAutofit fontScale="55000" lnSpcReduction="20000"/>
          </a:bodyPr>
          <a:lstStyle/>
          <a:p>
            <a:r>
              <a:rPr lang="en-US" dirty="0"/>
              <a:t>Jim was participating in a home program, and a very well-designed one at that. Programming was intensive and followed an excellent sequence. Staff were well-trained, and members of the family all were highly knowledgeable about current programming steps. The increase in hitting had prompted the head programmer to suggest that they put a DRO program into place. For ten minute periods that did not include any such aggression, a letter would be added to his token board. When Jim had spelled out “I earned computer,” he would be able to go use the computer for ten minutes. The failure of the program was somewhat mysterious. Jim had used token economies in the past, and they had been effective motivators as he had transitioned from primary to conditioned and then generalized reinforcers. The activity reinforcer also did not seem to be the issue. All agreed that Jim found the computer reinforcing. It had been used in this capacity in the past. He happily spent time on the computer when not in session. To date, however, the DRO program within session had not been remarkably effective in reducing the competing behavior. Hitting was still occurring, and this was obviously interfering with the learning process.</a:t>
            </a:r>
          </a:p>
          <a:p>
            <a:r>
              <a:rPr lang="en-US" dirty="0"/>
              <a:t> </a:t>
            </a:r>
          </a:p>
          <a:p>
            <a:pPr marL="0" indent="0">
              <a:buNone/>
            </a:pPr>
            <a:endParaRPr lang="en-US" dirty="0"/>
          </a:p>
        </p:txBody>
      </p:sp>
      <p:sp>
        <p:nvSpPr>
          <p:cNvPr id="4" name="Footer Placeholder 3">
            <a:extLst>
              <a:ext uri="{FF2B5EF4-FFF2-40B4-BE49-F238E27FC236}">
                <a16:creationId xmlns:a16="http://schemas.microsoft.com/office/drawing/2014/main" id="{5915E820-178A-429E-A246-5EB753A50816}"/>
              </a:ext>
            </a:extLst>
          </p:cNvPr>
          <p:cNvSpPr>
            <a:spLocks noGrp="1"/>
          </p:cNvSpPr>
          <p:nvPr>
            <p:ph type="ftr" sz="quarter" idx="11"/>
          </p:nvPr>
        </p:nvSpPr>
        <p:spPr/>
        <p:txBody>
          <a:bodyPr/>
          <a:lstStyle/>
          <a:p>
            <a:pPr>
              <a:defRPr/>
            </a:pPr>
            <a:r>
              <a:rPr lang="en-US"/>
              <a:t>Marcia L. Braden, PhD</a:t>
            </a:r>
          </a:p>
        </p:txBody>
      </p:sp>
      <p:sp>
        <p:nvSpPr>
          <p:cNvPr id="5" name="Slide Number Placeholder 4">
            <a:extLst>
              <a:ext uri="{FF2B5EF4-FFF2-40B4-BE49-F238E27FC236}">
                <a16:creationId xmlns:a16="http://schemas.microsoft.com/office/drawing/2014/main" id="{36B04766-6B7F-4A3F-B464-8AACE3176A0C}"/>
              </a:ext>
            </a:extLst>
          </p:cNvPr>
          <p:cNvSpPr>
            <a:spLocks noGrp="1"/>
          </p:cNvSpPr>
          <p:nvPr>
            <p:ph type="sldNum" sz="quarter" idx="12"/>
          </p:nvPr>
        </p:nvSpPr>
        <p:spPr/>
        <p:txBody>
          <a:bodyPr/>
          <a:lstStyle/>
          <a:p>
            <a:pPr>
              <a:defRPr/>
            </a:pPr>
            <a:fld id="{97C41935-42F0-4744-8602-2F9687E31264}" type="slidenum">
              <a:rPr lang="en-US" smtClean="0"/>
              <a:pPr>
                <a:defRPr/>
              </a:pPr>
              <a:t>43</a:t>
            </a:fld>
            <a:endParaRPr lang="en-US"/>
          </a:p>
        </p:txBody>
      </p:sp>
    </p:spTree>
    <p:extLst>
      <p:ext uri="{BB962C8B-B14F-4D97-AF65-F5344CB8AC3E}">
        <p14:creationId xmlns:p14="http://schemas.microsoft.com/office/powerpoint/2010/main" val="33182320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A71A1-A4BB-407E-BCB6-B7F20340F298}"/>
              </a:ext>
            </a:extLst>
          </p:cNvPr>
          <p:cNvSpPr>
            <a:spLocks noGrp="1"/>
          </p:cNvSpPr>
          <p:nvPr>
            <p:ph type="title"/>
          </p:nvPr>
        </p:nvSpPr>
        <p:spPr/>
        <p:txBody>
          <a:bodyPr/>
          <a:lstStyle/>
          <a:p>
            <a:r>
              <a:rPr lang="en-US" dirty="0"/>
              <a:t>Case Study #3</a:t>
            </a:r>
          </a:p>
        </p:txBody>
      </p:sp>
      <p:sp>
        <p:nvSpPr>
          <p:cNvPr id="3" name="Content Placeholder 2">
            <a:extLst>
              <a:ext uri="{FF2B5EF4-FFF2-40B4-BE49-F238E27FC236}">
                <a16:creationId xmlns:a16="http://schemas.microsoft.com/office/drawing/2014/main" id="{D757F3A5-0671-4203-8657-A9194AA61E4C}"/>
              </a:ext>
            </a:extLst>
          </p:cNvPr>
          <p:cNvSpPr>
            <a:spLocks noGrp="1"/>
          </p:cNvSpPr>
          <p:nvPr>
            <p:ph idx="1"/>
          </p:nvPr>
        </p:nvSpPr>
        <p:spPr/>
        <p:txBody>
          <a:bodyPr>
            <a:normAutofit fontScale="55000" lnSpcReduction="20000"/>
          </a:bodyPr>
          <a:lstStyle/>
          <a:p>
            <a:r>
              <a:rPr lang="en-US" dirty="0"/>
              <a:t>In our next scenario, we find ourselves in that tight spot when a treatment plan has been put into place, but the data aren’t showing a change in the desired direction. When such things happen, the two most obvious factors to check are:</a:t>
            </a:r>
          </a:p>
          <a:p>
            <a:pPr lvl="0"/>
            <a:r>
              <a:rPr lang="en-US" dirty="0"/>
              <a:t>Is this the right plan (i.e., have we done our functional analysis/assessment well)?</a:t>
            </a:r>
          </a:p>
          <a:p>
            <a:pPr lvl="0"/>
            <a:r>
              <a:rPr lang="en-US" dirty="0"/>
              <a:t>If this is the right plan, is everyone carrying it out correctly?</a:t>
            </a:r>
          </a:p>
          <a:p>
            <a:r>
              <a:rPr lang="en-US" dirty="0"/>
              <a:t>Just to give a hint, it turns out neither of these common and obvious reasons was valid. Let us once again forge ahead.</a:t>
            </a:r>
          </a:p>
          <a:p>
            <a:pPr marL="0" indent="0">
              <a:buNone/>
            </a:pPr>
            <a:r>
              <a:rPr lang="en-US" dirty="0"/>
              <a:t> </a:t>
            </a:r>
          </a:p>
          <a:p>
            <a:r>
              <a:rPr lang="en-US" dirty="0"/>
              <a:t>Melissa was a young girl diagnosed with moderate mental retardation. She was doing well within her program, but progress was being impeded by frequent bouts of noise-making. According to the paperwork I inherited, Melissa would make silly noises or begin to sing, at seemingly random intervals. Unable to identify a clear function for the behavior, the staff had put a Differential Reinforcement of Other behavior (DRO) plan into place to try to give Melissa an incentive to refrain from the behavior.</a:t>
            </a:r>
          </a:p>
          <a:p>
            <a:endParaRPr lang="en-US" dirty="0"/>
          </a:p>
        </p:txBody>
      </p:sp>
      <p:sp>
        <p:nvSpPr>
          <p:cNvPr id="4" name="Footer Placeholder 3">
            <a:extLst>
              <a:ext uri="{FF2B5EF4-FFF2-40B4-BE49-F238E27FC236}">
                <a16:creationId xmlns:a16="http://schemas.microsoft.com/office/drawing/2014/main" id="{501AF643-3580-4811-90AA-652A7547D33C}"/>
              </a:ext>
            </a:extLst>
          </p:cNvPr>
          <p:cNvSpPr>
            <a:spLocks noGrp="1"/>
          </p:cNvSpPr>
          <p:nvPr>
            <p:ph type="ftr" sz="quarter" idx="11"/>
          </p:nvPr>
        </p:nvSpPr>
        <p:spPr/>
        <p:txBody>
          <a:bodyPr/>
          <a:lstStyle/>
          <a:p>
            <a:pPr>
              <a:defRPr/>
            </a:pPr>
            <a:r>
              <a:rPr lang="en-US"/>
              <a:t>Marcia L. Braden, PhD</a:t>
            </a:r>
          </a:p>
        </p:txBody>
      </p:sp>
      <p:sp>
        <p:nvSpPr>
          <p:cNvPr id="5" name="Slide Number Placeholder 4">
            <a:extLst>
              <a:ext uri="{FF2B5EF4-FFF2-40B4-BE49-F238E27FC236}">
                <a16:creationId xmlns:a16="http://schemas.microsoft.com/office/drawing/2014/main" id="{93257FF5-D5C3-4A9A-896B-9B5EC3C423C9}"/>
              </a:ext>
            </a:extLst>
          </p:cNvPr>
          <p:cNvSpPr>
            <a:spLocks noGrp="1"/>
          </p:cNvSpPr>
          <p:nvPr>
            <p:ph type="sldNum" sz="quarter" idx="12"/>
          </p:nvPr>
        </p:nvSpPr>
        <p:spPr/>
        <p:txBody>
          <a:bodyPr/>
          <a:lstStyle/>
          <a:p>
            <a:pPr>
              <a:defRPr/>
            </a:pPr>
            <a:fld id="{97C41935-42F0-4744-8602-2F9687E31264}" type="slidenum">
              <a:rPr lang="en-US" smtClean="0"/>
              <a:pPr>
                <a:defRPr/>
              </a:pPr>
              <a:t>44</a:t>
            </a:fld>
            <a:endParaRPr lang="en-US"/>
          </a:p>
        </p:txBody>
      </p:sp>
    </p:spTree>
    <p:extLst>
      <p:ext uri="{BB962C8B-B14F-4D97-AF65-F5344CB8AC3E}">
        <p14:creationId xmlns:p14="http://schemas.microsoft.com/office/powerpoint/2010/main" val="34143887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B8335-6F18-48AD-9F7C-56F65F6772E7}"/>
              </a:ext>
            </a:extLst>
          </p:cNvPr>
          <p:cNvSpPr>
            <a:spLocks noGrp="1"/>
          </p:cNvSpPr>
          <p:nvPr>
            <p:ph type="title"/>
          </p:nvPr>
        </p:nvSpPr>
        <p:spPr/>
        <p:txBody>
          <a:bodyPr/>
          <a:lstStyle/>
          <a:p>
            <a:r>
              <a:rPr lang="en-US" dirty="0"/>
              <a:t>Case Study #3 continued</a:t>
            </a:r>
          </a:p>
        </p:txBody>
      </p:sp>
      <p:sp>
        <p:nvSpPr>
          <p:cNvPr id="3" name="Content Placeholder 2">
            <a:extLst>
              <a:ext uri="{FF2B5EF4-FFF2-40B4-BE49-F238E27FC236}">
                <a16:creationId xmlns:a16="http://schemas.microsoft.com/office/drawing/2014/main" id="{42E4BE0C-3969-4CC4-BB6A-972EE850515A}"/>
              </a:ext>
            </a:extLst>
          </p:cNvPr>
          <p:cNvSpPr>
            <a:spLocks noGrp="1"/>
          </p:cNvSpPr>
          <p:nvPr>
            <p:ph idx="1"/>
          </p:nvPr>
        </p:nvSpPr>
        <p:spPr/>
        <p:txBody>
          <a:bodyPr>
            <a:normAutofit fontScale="70000" lnSpcReduction="20000"/>
          </a:bodyPr>
          <a:lstStyle/>
          <a:p>
            <a:r>
              <a:rPr lang="en-US" dirty="0"/>
              <a:t>As I observed the plan in action, the failure to show improvement was not immediately obvious. Melissa’s staff were very diligent in carrying out the DRO plan. Every minute on the minute, if she refrained from engaging in the noise-making, a reinforcer was delivered. Melissa always reached for and accepted the reinforcer, indicating that the reinforcers were probably motivating. An informal “eyeballing” of the situation seemed to indicate that the behavior was decreasing.</a:t>
            </a:r>
          </a:p>
          <a:p>
            <a:r>
              <a:rPr lang="en-US" dirty="0"/>
              <a:t>The graph doesn’t lie, however, despite my subjective impressions. Staff were keeping very careful partial-interval recording data. Looking at the graph, 100% of the 30-minute intervals showed at least one inappropriate noise emitted by Melissa. </a:t>
            </a:r>
          </a:p>
          <a:p>
            <a:pPr marL="0" indent="0">
              <a:buNone/>
            </a:pPr>
            <a:endParaRPr lang="en-US" dirty="0"/>
          </a:p>
          <a:p>
            <a:pPr marL="0" indent="0">
              <a:buNone/>
            </a:pPr>
            <a:r>
              <a:rPr lang="en-US" dirty="0"/>
              <a:t>Discussion </a:t>
            </a:r>
          </a:p>
          <a:p>
            <a:endParaRPr lang="en-US" dirty="0"/>
          </a:p>
        </p:txBody>
      </p:sp>
      <p:sp>
        <p:nvSpPr>
          <p:cNvPr id="4" name="Footer Placeholder 3">
            <a:extLst>
              <a:ext uri="{FF2B5EF4-FFF2-40B4-BE49-F238E27FC236}">
                <a16:creationId xmlns:a16="http://schemas.microsoft.com/office/drawing/2014/main" id="{92EA14F9-34CE-46CE-8102-865C269565B3}"/>
              </a:ext>
            </a:extLst>
          </p:cNvPr>
          <p:cNvSpPr>
            <a:spLocks noGrp="1"/>
          </p:cNvSpPr>
          <p:nvPr>
            <p:ph type="ftr" sz="quarter" idx="11"/>
          </p:nvPr>
        </p:nvSpPr>
        <p:spPr/>
        <p:txBody>
          <a:bodyPr/>
          <a:lstStyle/>
          <a:p>
            <a:pPr>
              <a:defRPr/>
            </a:pPr>
            <a:r>
              <a:rPr lang="en-US"/>
              <a:t>Marcia L. Braden, PhD</a:t>
            </a:r>
          </a:p>
        </p:txBody>
      </p:sp>
      <p:sp>
        <p:nvSpPr>
          <p:cNvPr id="5" name="Slide Number Placeholder 4">
            <a:extLst>
              <a:ext uri="{FF2B5EF4-FFF2-40B4-BE49-F238E27FC236}">
                <a16:creationId xmlns:a16="http://schemas.microsoft.com/office/drawing/2014/main" id="{118A6433-4382-44C9-BB64-97C3FD2162FF}"/>
              </a:ext>
            </a:extLst>
          </p:cNvPr>
          <p:cNvSpPr>
            <a:spLocks noGrp="1"/>
          </p:cNvSpPr>
          <p:nvPr>
            <p:ph type="sldNum" sz="quarter" idx="12"/>
          </p:nvPr>
        </p:nvSpPr>
        <p:spPr/>
        <p:txBody>
          <a:bodyPr/>
          <a:lstStyle/>
          <a:p>
            <a:pPr>
              <a:defRPr/>
            </a:pPr>
            <a:fld id="{97C41935-42F0-4744-8602-2F9687E31264}" type="slidenum">
              <a:rPr lang="en-US" smtClean="0"/>
              <a:pPr>
                <a:defRPr/>
              </a:pPr>
              <a:t>45</a:t>
            </a:fld>
            <a:endParaRPr lang="en-US"/>
          </a:p>
        </p:txBody>
      </p:sp>
    </p:spTree>
    <p:extLst>
      <p:ext uri="{BB962C8B-B14F-4D97-AF65-F5344CB8AC3E}">
        <p14:creationId xmlns:p14="http://schemas.microsoft.com/office/powerpoint/2010/main" val="3439445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BE190-CAA6-4B57-AE33-E36F2F078CF9}"/>
              </a:ext>
            </a:extLst>
          </p:cNvPr>
          <p:cNvSpPr>
            <a:spLocks noGrp="1"/>
          </p:cNvSpPr>
          <p:nvPr>
            <p:ph type="title"/>
          </p:nvPr>
        </p:nvSpPr>
        <p:spPr>
          <a:xfrm>
            <a:off x="3962400" y="1257300"/>
            <a:ext cx="4597027" cy="1381125"/>
          </a:xfrm>
        </p:spPr>
        <p:txBody>
          <a:bodyPr vert="horz" lIns="91440" tIns="45720" rIns="91440" bIns="45720" rtlCol="0" anchor="ctr">
            <a:normAutofit fontScale="90000"/>
          </a:bodyPr>
          <a:lstStyle/>
          <a:p>
            <a:pPr defTabSz="914400"/>
            <a:r>
              <a:rPr lang="en-US" sz="4400" kern="1200" dirty="0">
                <a:solidFill>
                  <a:srgbClr val="000000"/>
                </a:solidFill>
                <a:latin typeface="+mj-lt"/>
                <a:ea typeface="+mj-ea"/>
                <a:cs typeface="+mj-cs"/>
              </a:rPr>
              <a:t>Developing A Behavior Plan</a:t>
            </a:r>
          </a:p>
        </p:txBody>
      </p:sp>
      <p:sp>
        <p:nvSpPr>
          <p:cNvPr id="4" name="Footer Placeholder 3">
            <a:extLst>
              <a:ext uri="{FF2B5EF4-FFF2-40B4-BE49-F238E27FC236}">
                <a16:creationId xmlns:a16="http://schemas.microsoft.com/office/drawing/2014/main" id="{70EFEEDF-F551-455E-9770-5417B5DDDC56}"/>
              </a:ext>
            </a:extLst>
          </p:cNvPr>
          <p:cNvSpPr>
            <a:spLocks noGrp="1"/>
          </p:cNvSpPr>
          <p:nvPr>
            <p:ph type="ftr" sz="quarter" idx="11"/>
          </p:nvPr>
        </p:nvSpPr>
        <p:spPr>
          <a:xfrm>
            <a:off x="4300277" y="6372752"/>
            <a:ext cx="3967172" cy="235550"/>
          </a:xfrm>
        </p:spPr>
        <p:txBody>
          <a:bodyPr vert="horz" lIns="91440" tIns="45720" rIns="91440" bIns="45720" rtlCol="0" anchor="ctr">
            <a:normAutofit/>
          </a:bodyPr>
          <a:lstStyle/>
          <a:p>
            <a:pPr algn="r">
              <a:spcAft>
                <a:spcPts val="600"/>
              </a:spcAft>
              <a:defRPr/>
            </a:pPr>
            <a:r>
              <a:rPr lang="en-US" sz="825" kern="1200">
                <a:solidFill>
                  <a:srgbClr val="898989"/>
                </a:solidFill>
                <a:latin typeface="+mn-lt"/>
                <a:ea typeface="+mn-ea"/>
                <a:cs typeface="+mn-cs"/>
              </a:rPr>
              <a:t>Marcia L. Braden, PhD</a:t>
            </a:r>
          </a:p>
        </p:txBody>
      </p:sp>
      <p:sp>
        <p:nvSpPr>
          <p:cNvPr id="5" name="Slide Number Placeholder 4">
            <a:extLst>
              <a:ext uri="{FF2B5EF4-FFF2-40B4-BE49-F238E27FC236}">
                <a16:creationId xmlns:a16="http://schemas.microsoft.com/office/drawing/2014/main" id="{FFB66C7F-2BB4-433C-8C34-EA49A80F8F06}"/>
              </a:ext>
            </a:extLst>
          </p:cNvPr>
          <p:cNvSpPr>
            <a:spLocks noGrp="1"/>
          </p:cNvSpPr>
          <p:nvPr>
            <p:ph type="sldNum" sz="quarter" idx="12"/>
          </p:nvPr>
        </p:nvSpPr>
        <p:spPr>
          <a:xfrm>
            <a:off x="8267450" y="6372752"/>
            <a:ext cx="428046" cy="235550"/>
          </a:xfrm>
        </p:spPr>
        <p:txBody>
          <a:bodyPr vert="horz" lIns="91440" tIns="45720" rIns="91440" bIns="45720" rtlCol="0" anchor="ctr">
            <a:normAutofit/>
          </a:bodyPr>
          <a:lstStyle/>
          <a:p>
            <a:pPr>
              <a:spcAft>
                <a:spcPts val="600"/>
              </a:spcAft>
              <a:defRPr/>
            </a:pPr>
            <a:fld id="{5CA34FEF-DECC-4146-9764-EDE1B70CA166}" type="slidenum">
              <a:rPr lang="en-US" sz="825">
                <a:solidFill>
                  <a:srgbClr val="898989"/>
                </a:solidFill>
                <a:latin typeface="+mn-lt"/>
              </a:rPr>
              <a:pPr>
                <a:spcAft>
                  <a:spcPts val="600"/>
                </a:spcAft>
                <a:defRPr/>
              </a:pPr>
              <a:t>46</a:t>
            </a:fld>
            <a:endParaRPr lang="en-US" sz="825">
              <a:solidFill>
                <a:srgbClr val="898989"/>
              </a:solidFill>
              <a:latin typeface="+mn-lt"/>
            </a:endParaRPr>
          </a:p>
        </p:txBody>
      </p:sp>
      <p:pic>
        <p:nvPicPr>
          <p:cNvPr id="9" name="Graphic 8" descr="Group Brainstorm">
            <a:extLst>
              <a:ext uri="{FF2B5EF4-FFF2-40B4-BE49-F238E27FC236}">
                <a16:creationId xmlns:a16="http://schemas.microsoft.com/office/drawing/2014/main" id="{8B1E96AA-175A-417A-9C12-3CD00EC159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9490" y="2079067"/>
            <a:ext cx="3026740" cy="3026740"/>
          </a:xfrm>
          <a:prstGeom prst="rect">
            <a:avLst/>
          </a:prstGeom>
        </p:spPr>
      </p:pic>
      <p:sp>
        <p:nvSpPr>
          <p:cNvPr id="3" name="TextBox 2">
            <a:extLst>
              <a:ext uri="{FF2B5EF4-FFF2-40B4-BE49-F238E27FC236}">
                <a16:creationId xmlns:a16="http://schemas.microsoft.com/office/drawing/2014/main" id="{FFD89207-750A-4773-954F-2618DF14FBEF}"/>
              </a:ext>
            </a:extLst>
          </p:cNvPr>
          <p:cNvSpPr txBox="1"/>
          <p:nvPr/>
        </p:nvSpPr>
        <p:spPr>
          <a:xfrm>
            <a:off x="3886200" y="2743200"/>
            <a:ext cx="4687993" cy="3131248"/>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1500" dirty="0">
                <a:solidFill>
                  <a:srgbClr val="000000"/>
                </a:solidFill>
                <a:latin typeface="+mn-lt"/>
              </a:rPr>
              <a:t>Once the team has an idea of the reasons behind your child’s inappropriate behavior, the team works closely with the behavior specialist or psychologist to find ways to see if the hypothesis is right. This means changing something in the environment to see if it changes the behavior.</a:t>
            </a:r>
          </a:p>
          <a:p>
            <a:pPr indent="-228600">
              <a:lnSpc>
                <a:spcPct val="90000"/>
              </a:lnSpc>
              <a:spcAft>
                <a:spcPts val="600"/>
              </a:spcAft>
              <a:buFont typeface="Arial" panose="020B0604020202020204" pitchFamily="34" charset="0"/>
              <a:buChar char="•"/>
            </a:pPr>
            <a:br>
              <a:rPr lang="en-US" sz="1500" dirty="0">
                <a:solidFill>
                  <a:srgbClr val="000000"/>
                </a:solidFill>
                <a:latin typeface="+mn-lt"/>
              </a:rPr>
            </a:br>
            <a:r>
              <a:rPr lang="en-US" sz="1500" dirty="0">
                <a:solidFill>
                  <a:srgbClr val="000000"/>
                </a:solidFill>
                <a:latin typeface="+mn-lt"/>
              </a:rPr>
              <a:t>To do this, they create a </a:t>
            </a:r>
            <a:r>
              <a:rPr lang="en-US" sz="1500" dirty="0">
                <a:solidFill>
                  <a:srgbClr val="000000"/>
                </a:solidFill>
                <a:latin typeface="+mn-lt"/>
                <a:hlinkClick r:id="rId4"/>
              </a:rPr>
              <a:t>behavior intervention plan</a:t>
            </a:r>
            <a:r>
              <a:rPr lang="en-US" sz="1500" dirty="0">
                <a:solidFill>
                  <a:srgbClr val="000000"/>
                </a:solidFill>
                <a:latin typeface="+mn-lt"/>
              </a:rPr>
              <a:t> (BIP). A BIP is a plan that’s designed to teach and reward positive behaviors. This can help prevent or stop problem behaviors in school. </a:t>
            </a:r>
          </a:p>
        </p:txBody>
      </p:sp>
    </p:spTree>
    <p:extLst>
      <p:ext uri="{BB962C8B-B14F-4D97-AF65-F5344CB8AC3E}">
        <p14:creationId xmlns:p14="http://schemas.microsoft.com/office/powerpoint/2010/main" val="26024176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8D144BB7-E7C0-4010-AAF4-F7060622AEA7}"/>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412B681E-4F16-4A2A-86BB-4702C66017A4}"/>
              </a:ext>
            </a:extLst>
          </p:cNvPr>
          <p:cNvSpPr>
            <a:spLocks noGrp="1"/>
          </p:cNvSpPr>
          <p:nvPr>
            <p:ph type="sldNum" sz="quarter" idx="12"/>
          </p:nvPr>
        </p:nvSpPr>
        <p:spPr/>
        <p:txBody>
          <a:bodyPr/>
          <a:lstStyle/>
          <a:p>
            <a:pPr>
              <a:defRPr/>
            </a:pPr>
            <a:fld id="{5CA34FEF-DECC-4146-9764-EDE1B70CA166}" type="slidenum">
              <a:rPr lang="en-US" smtClean="0"/>
              <a:pPr>
                <a:defRPr/>
              </a:pPr>
              <a:t>47</a:t>
            </a:fld>
            <a:endParaRPr lang="en-US"/>
          </a:p>
        </p:txBody>
      </p:sp>
      <p:graphicFrame>
        <p:nvGraphicFramePr>
          <p:cNvPr id="5" name="Object 4">
            <a:extLst>
              <a:ext uri="{FF2B5EF4-FFF2-40B4-BE49-F238E27FC236}">
                <a16:creationId xmlns:a16="http://schemas.microsoft.com/office/drawing/2014/main" id="{2922D700-BACA-406A-B265-72B16623420D}"/>
              </a:ext>
            </a:extLst>
          </p:cNvPr>
          <p:cNvGraphicFramePr>
            <a:graphicFrameLocks noChangeAspect="1"/>
          </p:cNvGraphicFramePr>
          <p:nvPr>
            <p:extLst>
              <p:ext uri="{D42A27DB-BD31-4B8C-83A1-F6EECF244321}">
                <p14:modId xmlns:p14="http://schemas.microsoft.com/office/powerpoint/2010/main" val="4255884633"/>
              </p:ext>
            </p:extLst>
          </p:nvPr>
        </p:nvGraphicFramePr>
        <p:xfrm>
          <a:off x="258763" y="136525"/>
          <a:ext cx="8610600" cy="6523038"/>
        </p:xfrm>
        <a:graphic>
          <a:graphicData uri="http://schemas.openxmlformats.org/presentationml/2006/ole">
            <mc:AlternateContent xmlns:mc="http://schemas.openxmlformats.org/markup-compatibility/2006">
              <mc:Choice xmlns:v="urn:schemas-microsoft-com:vml" Requires="v">
                <p:oleObj spid="_x0000_s8210" name="Document" r:id="rId3" imgW="7016297" imgH="5305095" progId="Word.Document.8">
                  <p:embed/>
                </p:oleObj>
              </mc:Choice>
              <mc:Fallback>
                <p:oleObj name="Document" r:id="rId3" imgW="7016297" imgH="5305095" progId="Word.Document.8">
                  <p:embed/>
                  <p:pic>
                    <p:nvPicPr>
                      <p:cNvPr id="0" name=""/>
                      <p:cNvPicPr/>
                      <p:nvPr/>
                    </p:nvPicPr>
                    <p:blipFill>
                      <a:blip r:embed="rId4"/>
                      <a:stretch>
                        <a:fillRect/>
                      </a:stretch>
                    </p:blipFill>
                    <p:spPr>
                      <a:xfrm>
                        <a:off x="258763" y="136525"/>
                        <a:ext cx="8610600" cy="6523038"/>
                      </a:xfrm>
                      <a:prstGeom prst="rect">
                        <a:avLst/>
                      </a:prstGeom>
                    </p:spPr>
                  </p:pic>
                </p:oleObj>
              </mc:Fallback>
            </mc:AlternateContent>
          </a:graphicData>
        </a:graphic>
      </p:graphicFrame>
    </p:spTree>
    <p:extLst>
      <p:ext uri="{BB962C8B-B14F-4D97-AF65-F5344CB8AC3E}">
        <p14:creationId xmlns:p14="http://schemas.microsoft.com/office/powerpoint/2010/main" val="11403400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Hypothesis/Summary statements</a:t>
            </a:r>
          </a:p>
        </p:txBody>
      </p:sp>
      <p:sp>
        <p:nvSpPr>
          <p:cNvPr id="3" name="Content Placeholder 2"/>
          <p:cNvSpPr>
            <a:spLocks noGrp="1"/>
          </p:cNvSpPr>
          <p:nvPr>
            <p:ph idx="1"/>
          </p:nvPr>
        </p:nvSpPr>
        <p:spPr>
          <a:xfrm>
            <a:off x="990600" y="1524000"/>
            <a:ext cx="7239000" cy="5181600"/>
          </a:xfrm>
        </p:spPr>
        <p:txBody>
          <a:bodyPr/>
          <a:lstStyle/>
          <a:p>
            <a:pPr eaLnBrk="1" hangingPunct="1">
              <a:defRPr/>
            </a:pPr>
            <a:r>
              <a:rPr lang="en-US" dirty="0"/>
              <a:t>A statement of student behavior that provides a hypothesis of the:</a:t>
            </a:r>
          </a:p>
          <a:p>
            <a:pPr lvl="2" eaLnBrk="1" hangingPunct="1">
              <a:defRPr/>
            </a:pPr>
            <a:r>
              <a:rPr lang="en-US" sz="2000" dirty="0"/>
              <a:t>Operational definition of problem behavior</a:t>
            </a:r>
          </a:p>
          <a:p>
            <a:pPr lvl="2" eaLnBrk="1" hangingPunct="1">
              <a:defRPr/>
            </a:pPr>
            <a:r>
              <a:rPr lang="en-US" sz="2000" dirty="0"/>
              <a:t>Antecedent variables that trigger the problem behavior</a:t>
            </a:r>
          </a:p>
          <a:p>
            <a:pPr lvl="2" eaLnBrk="1" hangingPunct="1">
              <a:defRPr/>
            </a:pPr>
            <a:r>
              <a:rPr lang="en-US" sz="2000" dirty="0"/>
              <a:t>Functions maintaining the problem behavior </a:t>
            </a:r>
          </a:p>
          <a:p>
            <a:pPr lvl="4" eaLnBrk="1" hangingPunct="1">
              <a:defRPr/>
            </a:pPr>
            <a:r>
              <a:rPr lang="en-US" sz="2000" dirty="0"/>
              <a:t>e.g., Get/Avoid Attention/Activity</a:t>
            </a:r>
          </a:p>
          <a:p>
            <a:pPr eaLnBrk="1" hangingPunct="1">
              <a:defRPr/>
            </a:pPr>
            <a:r>
              <a:rPr lang="en-US" dirty="0"/>
              <a:t>Accuracy of summary statements will provide a metric for the efficacy of </a:t>
            </a:r>
            <a:r>
              <a:rPr lang="en-US"/>
              <a:t>the FBA</a:t>
            </a:r>
            <a:endParaRPr lang="en-US" dirty="0"/>
          </a:p>
          <a:p>
            <a:pPr lvl="4" eaLnBrk="1" hangingPunct="1">
              <a:defRPr/>
            </a:pPr>
            <a:endParaRPr lang="en-US" dirty="0"/>
          </a:p>
          <a:p>
            <a:pPr lvl="2" eaLnBrk="1" hangingPunct="1">
              <a:defRPr/>
            </a:pPr>
            <a:endParaRPr lang="en-US" dirty="0"/>
          </a:p>
        </p:txBody>
      </p:sp>
      <p:sp>
        <p:nvSpPr>
          <p:cNvPr id="4" name="Footer Placeholder 3">
            <a:extLst>
              <a:ext uri="{FF2B5EF4-FFF2-40B4-BE49-F238E27FC236}">
                <a16:creationId xmlns:a16="http://schemas.microsoft.com/office/drawing/2014/main" id="{C3D2BE87-B075-4907-BFD5-F14AEBA36E0D}"/>
              </a:ext>
            </a:extLst>
          </p:cNvPr>
          <p:cNvSpPr>
            <a:spLocks noGrp="1"/>
          </p:cNvSpPr>
          <p:nvPr>
            <p:ph type="ftr" sz="quarter" idx="11"/>
          </p:nvPr>
        </p:nvSpPr>
        <p:spPr/>
        <p:txBody>
          <a:bodyPr/>
          <a:lstStyle/>
          <a:p>
            <a:pPr>
              <a:defRPr/>
            </a:pPr>
            <a:r>
              <a:rPr lang="en-US"/>
              <a:t>Marcia L. Braden, PhD</a:t>
            </a:r>
          </a:p>
        </p:txBody>
      </p:sp>
      <p:sp>
        <p:nvSpPr>
          <p:cNvPr id="5" name="Slide Number Placeholder 4">
            <a:extLst>
              <a:ext uri="{FF2B5EF4-FFF2-40B4-BE49-F238E27FC236}">
                <a16:creationId xmlns:a16="http://schemas.microsoft.com/office/drawing/2014/main" id="{5BC3A17D-3E1C-4D36-AA4D-5E97EE8EF18C}"/>
              </a:ext>
            </a:extLst>
          </p:cNvPr>
          <p:cNvSpPr>
            <a:spLocks noGrp="1"/>
          </p:cNvSpPr>
          <p:nvPr>
            <p:ph type="sldNum" sz="quarter" idx="12"/>
          </p:nvPr>
        </p:nvSpPr>
        <p:spPr/>
        <p:txBody>
          <a:bodyPr/>
          <a:lstStyle/>
          <a:p>
            <a:pPr>
              <a:defRPr/>
            </a:pPr>
            <a:fld id="{97C41935-42F0-4744-8602-2F9687E31264}" type="slidenum">
              <a:rPr lang="en-US" smtClean="0"/>
              <a:pPr>
                <a:defRPr/>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F70D6F3-61D0-46FF-A24E-60FBB329B9AA}"/>
              </a:ext>
            </a:extLst>
          </p:cNvPr>
          <p:cNvSpPr>
            <a:spLocks noGrp="1"/>
          </p:cNvSpPr>
          <p:nvPr>
            <p:ph type="ftr" sz="quarter" idx="11"/>
          </p:nvPr>
        </p:nvSpPr>
        <p:spPr>
          <a:xfrm>
            <a:off x="3581400" y="6324600"/>
            <a:ext cx="2895600" cy="365125"/>
          </a:xfrm>
        </p:spPr>
        <p:txBody>
          <a:bodyPr/>
          <a:lstStyle/>
          <a:p>
            <a:pPr>
              <a:defRPr/>
            </a:pPr>
            <a:r>
              <a:rPr lang="en-US" dirty="0"/>
              <a:t>Marcia L. Braden, PhD</a:t>
            </a:r>
          </a:p>
        </p:txBody>
      </p:sp>
      <p:sp>
        <p:nvSpPr>
          <p:cNvPr id="3" name="Slide Number Placeholder 2">
            <a:extLst>
              <a:ext uri="{FF2B5EF4-FFF2-40B4-BE49-F238E27FC236}">
                <a16:creationId xmlns:a16="http://schemas.microsoft.com/office/drawing/2014/main" id="{564CC214-E8C6-4693-809F-EF7746F18E56}"/>
              </a:ext>
            </a:extLst>
          </p:cNvPr>
          <p:cNvSpPr>
            <a:spLocks noGrp="1"/>
          </p:cNvSpPr>
          <p:nvPr>
            <p:ph type="sldNum" sz="quarter" idx="12"/>
          </p:nvPr>
        </p:nvSpPr>
        <p:spPr/>
        <p:txBody>
          <a:bodyPr/>
          <a:lstStyle/>
          <a:p>
            <a:pPr>
              <a:defRPr/>
            </a:pPr>
            <a:fld id="{50A679B8-9085-44A5-A20F-59B65FF063B7}" type="slidenum">
              <a:rPr lang="en-US" smtClean="0"/>
              <a:pPr>
                <a:defRPr/>
              </a:pPr>
              <a:t>49</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317988119"/>
              </p:ext>
            </p:extLst>
          </p:nvPr>
        </p:nvGraphicFramePr>
        <p:xfrm>
          <a:off x="306388" y="76200"/>
          <a:ext cx="8772525" cy="10393363"/>
        </p:xfrm>
        <a:graphic>
          <a:graphicData uri="http://schemas.openxmlformats.org/presentationml/2006/ole">
            <mc:AlternateContent xmlns:mc="http://schemas.openxmlformats.org/markup-compatibility/2006">
              <mc:Choice xmlns:v="urn:schemas-microsoft-com:vml" Requires="v">
                <p:oleObj spid="_x0000_s9230" name="Document" r:id="rId3" imgW="7217237" imgH="8527382" progId="Word.Document.8">
                  <p:embed/>
                </p:oleObj>
              </mc:Choice>
              <mc:Fallback>
                <p:oleObj name="Document" r:id="rId3" imgW="7217237" imgH="8527382" progId="Word.Document.8">
                  <p:embed/>
                  <p:pic>
                    <p:nvPicPr>
                      <p:cNvPr id="0" name="Object 4"/>
                      <p:cNvPicPr>
                        <a:picLocks noChangeAspect="1" noChangeArrowheads="1"/>
                      </p:cNvPicPr>
                      <p:nvPr/>
                    </p:nvPicPr>
                    <p:blipFill>
                      <a:blip r:embed="rId4"/>
                      <a:srcRect/>
                      <a:stretch>
                        <a:fillRect/>
                      </a:stretch>
                    </p:blipFill>
                    <p:spPr bwMode="auto">
                      <a:xfrm>
                        <a:off x="306388" y="76200"/>
                        <a:ext cx="8772525" cy="103933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95608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91352" y="799217"/>
            <a:ext cx="2200313" cy="2506881"/>
          </a:xfrm>
          <a:prstGeom prst="downArrow">
            <a:avLst>
              <a:gd name="adj1" fmla="val 100000"/>
              <a:gd name="adj2" fmla="val 15788"/>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chemeClr val="tx1"/>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9025B09-6A44-4047-ADEB-B08929DD06F2}"/>
              </a:ext>
            </a:extLst>
          </p:cNvPr>
          <p:cNvSpPr>
            <a:spLocks noGrp="1"/>
          </p:cNvSpPr>
          <p:nvPr>
            <p:ph type="title"/>
          </p:nvPr>
        </p:nvSpPr>
        <p:spPr>
          <a:xfrm>
            <a:off x="725214" y="1204108"/>
            <a:ext cx="2002054" cy="1781175"/>
          </a:xfrm>
        </p:spPr>
        <p:txBody>
          <a:bodyPr>
            <a:normAutofit fontScale="90000"/>
          </a:bodyPr>
          <a:lstStyle/>
          <a:p>
            <a:r>
              <a:rPr lang="en-US" sz="2800" dirty="0"/>
              <a:t>What Behavior Should Be Targeted?</a:t>
            </a:r>
          </a:p>
        </p:txBody>
      </p:sp>
      <p:graphicFrame>
        <p:nvGraphicFramePr>
          <p:cNvPr id="51" name="Content Placeholder 2">
            <a:extLst>
              <a:ext uri="{FF2B5EF4-FFF2-40B4-BE49-F238E27FC236}">
                <a16:creationId xmlns:a16="http://schemas.microsoft.com/office/drawing/2014/main" id="{5021947D-3A1F-490E-94C9-9AE510999F6B}"/>
              </a:ext>
            </a:extLst>
          </p:cNvPr>
          <p:cNvGraphicFramePr>
            <a:graphicFrameLocks noGrp="1"/>
          </p:cNvGraphicFramePr>
          <p:nvPr>
            <p:ph idx="1"/>
            <p:extLst>
              <p:ext uri="{D42A27DB-BD31-4B8C-83A1-F6EECF244321}">
                <p14:modId xmlns:p14="http://schemas.microsoft.com/office/powerpoint/2010/main" val="1032614434"/>
              </p:ext>
            </p:extLst>
          </p:nvPr>
        </p:nvGraphicFramePr>
        <p:xfrm>
          <a:off x="3496866" y="952500"/>
          <a:ext cx="5178027" cy="4829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DE36C96A-3A48-49CA-8338-D74D52917451}"/>
              </a:ext>
            </a:extLst>
          </p:cNvPr>
          <p:cNvSpPr>
            <a:spLocks noGrp="1"/>
          </p:cNvSpPr>
          <p:nvPr>
            <p:ph type="ftr" sz="quarter" idx="11"/>
          </p:nvPr>
        </p:nvSpPr>
        <p:spPr/>
        <p:txBody>
          <a:bodyPr/>
          <a:lstStyle/>
          <a:p>
            <a:pPr>
              <a:defRPr/>
            </a:pPr>
            <a:r>
              <a:rPr lang="en-US"/>
              <a:t>Marcia L. Braden, PhD</a:t>
            </a:r>
          </a:p>
        </p:txBody>
      </p:sp>
      <p:sp>
        <p:nvSpPr>
          <p:cNvPr id="4" name="Slide Number Placeholder 3">
            <a:extLst>
              <a:ext uri="{FF2B5EF4-FFF2-40B4-BE49-F238E27FC236}">
                <a16:creationId xmlns:a16="http://schemas.microsoft.com/office/drawing/2014/main" id="{0CEC4C2F-6325-428F-A5AC-29210014A76D}"/>
              </a:ext>
            </a:extLst>
          </p:cNvPr>
          <p:cNvSpPr>
            <a:spLocks noGrp="1"/>
          </p:cNvSpPr>
          <p:nvPr>
            <p:ph type="sldNum" sz="quarter" idx="12"/>
          </p:nvPr>
        </p:nvSpPr>
        <p:spPr>
          <a:xfrm>
            <a:off x="7996518" y="6356350"/>
            <a:ext cx="518832" cy="365125"/>
          </a:xfrm>
        </p:spPr>
        <p:txBody>
          <a:bodyPr>
            <a:normAutofit/>
          </a:bodyPr>
          <a:lstStyle/>
          <a:p>
            <a:pPr>
              <a:spcAft>
                <a:spcPts val="600"/>
              </a:spcAft>
              <a:defRPr/>
            </a:pPr>
            <a:fld id="{8A4DB4D1-1269-49D8-A306-78F089615716}" type="slidenum">
              <a:rPr lang="en-US" sz="1000">
                <a:solidFill>
                  <a:prstClr val="black">
                    <a:tint val="75000"/>
                  </a:prstClr>
                </a:solidFill>
              </a:rPr>
              <a:pPr>
                <a:spcAft>
                  <a:spcPts val="600"/>
                </a:spcAft>
                <a:defRPr/>
              </a:pPr>
              <a:t>5</a:t>
            </a:fld>
            <a:endParaRPr lang="en-US" sz="1000">
              <a:solidFill>
                <a:prstClr val="black">
                  <a:tint val="75000"/>
                </a:prstClr>
              </a:solidFill>
            </a:endParaRPr>
          </a:p>
        </p:txBody>
      </p:sp>
    </p:spTree>
    <p:extLst>
      <p:ext uri="{BB962C8B-B14F-4D97-AF65-F5344CB8AC3E}">
        <p14:creationId xmlns:p14="http://schemas.microsoft.com/office/powerpoint/2010/main" val="6805071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US"/>
              <a:t>Marcia L. Braden, PhD</a:t>
            </a:r>
          </a:p>
        </p:txBody>
      </p:sp>
      <p:sp>
        <p:nvSpPr>
          <p:cNvPr id="3" name="Slide Number Placeholder 2"/>
          <p:cNvSpPr>
            <a:spLocks noGrp="1"/>
          </p:cNvSpPr>
          <p:nvPr>
            <p:ph type="sldNum" sz="quarter" idx="12"/>
          </p:nvPr>
        </p:nvSpPr>
        <p:spPr/>
        <p:txBody>
          <a:bodyPr/>
          <a:lstStyle/>
          <a:p>
            <a:pPr>
              <a:defRPr/>
            </a:pPr>
            <a:fld id="{50A679B8-9085-44A5-A20F-59B65FF063B7}" type="slidenum">
              <a:rPr lang="en-US" smtClean="0"/>
              <a:pPr>
                <a:defRPr/>
              </a:pPr>
              <a:t>50</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714096393"/>
              </p:ext>
            </p:extLst>
          </p:nvPr>
        </p:nvGraphicFramePr>
        <p:xfrm>
          <a:off x="304801" y="152400"/>
          <a:ext cx="8534400" cy="5059363"/>
        </p:xfrm>
        <a:graphic>
          <a:graphicData uri="http://schemas.openxmlformats.org/presentationml/2006/ole">
            <mc:AlternateContent xmlns:mc="http://schemas.openxmlformats.org/markup-compatibility/2006">
              <mc:Choice xmlns:v="urn:schemas-microsoft-com:vml" Requires="v">
                <p:oleObj spid="_x0000_s10253" name="Document" r:id="rId3" imgW="7016297" imgH="3756756" progId="Word.Document.8">
                  <p:embed/>
                </p:oleObj>
              </mc:Choice>
              <mc:Fallback>
                <p:oleObj name="Document" r:id="rId3" imgW="7016297" imgH="3756756" progId="Word.Document.8">
                  <p:embed/>
                  <p:pic>
                    <p:nvPicPr>
                      <p:cNvPr id="0" name="Object 3"/>
                      <p:cNvPicPr>
                        <a:picLocks noChangeAspect="1" noChangeArrowheads="1"/>
                      </p:cNvPicPr>
                      <p:nvPr/>
                    </p:nvPicPr>
                    <p:blipFill>
                      <a:blip r:embed="rId4"/>
                      <a:srcRect/>
                      <a:stretch>
                        <a:fillRect/>
                      </a:stretch>
                    </p:blipFill>
                    <p:spPr bwMode="auto">
                      <a:xfrm>
                        <a:off x="304801" y="152400"/>
                        <a:ext cx="8534400" cy="50593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23311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EE61BBC-3FD1-4D5F-A231-C10DDC2A12CA}"/>
              </a:ext>
            </a:extLst>
          </p:cNvPr>
          <p:cNvSpPr>
            <a:spLocks noGrp="1"/>
          </p:cNvSpPr>
          <p:nvPr>
            <p:ph type="title"/>
          </p:nvPr>
        </p:nvSpPr>
        <p:spPr/>
        <p:txBody>
          <a:bodyPr/>
          <a:lstStyle/>
          <a:p>
            <a:r>
              <a:rPr lang="en-US" dirty="0"/>
              <a:t>Questions and </a:t>
            </a:r>
            <a:r>
              <a:rPr lang="en-US"/>
              <a:t>Further Discussion</a:t>
            </a:r>
          </a:p>
        </p:txBody>
      </p:sp>
      <p:sp>
        <p:nvSpPr>
          <p:cNvPr id="5" name="Content Placeholder 4">
            <a:extLst>
              <a:ext uri="{FF2B5EF4-FFF2-40B4-BE49-F238E27FC236}">
                <a16:creationId xmlns:a16="http://schemas.microsoft.com/office/drawing/2014/main" id="{2A15CDF0-BE7C-4FD0-A4A8-F64314795E68}"/>
              </a:ext>
            </a:extLst>
          </p:cNvPr>
          <p:cNvSpPr>
            <a:spLocks noGrp="1"/>
          </p:cNvSpPr>
          <p:nvPr>
            <p:ph idx="1"/>
          </p:nvPr>
        </p:nvSpPr>
        <p:spPr/>
        <p:txBody>
          <a:bodyPr/>
          <a:lstStyle/>
          <a:p>
            <a:endParaRPr lang="en-US"/>
          </a:p>
        </p:txBody>
      </p:sp>
      <p:sp>
        <p:nvSpPr>
          <p:cNvPr id="2" name="Footer Placeholder 1">
            <a:extLst>
              <a:ext uri="{FF2B5EF4-FFF2-40B4-BE49-F238E27FC236}">
                <a16:creationId xmlns:a16="http://schemas.microsoft.com/office/drawing/2014/main" id="{0409CF14-A97D-425A-83C4-211C14D84914}"/>
              </a:ext>
            </a:extLst>
          </p:cNvPr>
          <p:cNvSpPr>
            <a:spLocks noGrp="1"/>
          </p:cNvSpPr>
          <p:nvPr>
            <p:ph type="ftr" sz="quarter" idx="11"/>
          </p:nvPr>
        </p:nvSpPr>
        <p:spPr/>
        <p:txBody>
          <a:bodyPr/>
          <a:lstStyle/>
          <a:p>
            <a:pPr>
              <a:defRPr/>
            </a:pPr>
            <a:r>
              <a:rPr lang="en-US"/>
              <a:t>Marcia L. Braden, PhD</a:t>
            </a:r>
          </a:p>
        </p:txBody>
      </p:sp>
      <p:sp>
        <p:nvSpPr>
          <p:cNvPr id="3" name="Slide Number Placeholder 2">
            <a:extLst>
              <a:ext uri="{FF2B5EF4-FFF2-40B4-BE49-F238E27FC236}">
                <a16:creationId xmlns:a16="http://schemas.microsoft.com/office/drawing/2014/main" id="{05C1B1A4-7B0B-411A-BE0C-8D282F40E667}"/>
              </a:ext>
            </a:extLst>
          </p:cNvPr>
          <p:cNvSpPr>
            <a:spLocks noGrp="1"/>
          </p:cNvSpPr>
          <p:nvPr>
            <p:ph type="sldNum" sz="quarter" idx="12"/>
          </p:nvPr>
        </p:nvSpPr>
        <p:spPr/>
        <p:txBody>
          <a:bodyPr/>
          <a:lstStyle/>
          <a:p>
            <a:pPr>
              <a:defRPr/>
            </a:pPr>
            <a:fld id="{50A679B8-9085-44A5-A20F-59B65FF063B7}" type="slidenum">
              <a:rPr lang="en-US" smtClean="0"/>
              <a:pPr>
                <a:defRPr/>
              </a:pPr>
              <a:t>51</a:t>
            </a:fld>
            <a:endParaRPr lang="en-US"/>
          </a:p>
        </p:txBody>
      </p:sp>
    </p:spTree>
    <p:extLst>
      <p:ext uri="{BB962C8B-B14F-4D97-AF65-F5344CB8AC3E}">
        <p14:creationId xmlns:p14="http://schemas.microsoft.com/office/powerpoint/2010/main" val="2680608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2F1A0A3-CF98-41FD-8937-477C138EC613}"/>
              </a:ext>
            </a:extLst>
          </p:cNvPr>
          <p:cNvSpPr>
            <a:spLocks noGrp="1"/>
          </p:cNvSpPr>
          <p:nvPr>
            <p:ph type="title"/>
          </p:nvPr>
        </p:nvSpPr>
        <p:spPr>
          <a:xfrm>
            <a:off x="381000" y="2743200"/>
            <a:ext cx="8408194" cy="744836"/>
          </a:xfrm>
        </p:spPr>
        <p:txBody>
          <a:bodyPr>
            <a:normAutofit/>
          </a:bodyPr>
          <a:lstStyle/>
          <a:p>
            <a:pPr algn="ctr">
              <a:defRPr/>
            </a:pPr>
            <a:r>
              <a:rPr lang="en-US" sz="3100" b="1" dirty="0">
                <a:solidFill>
                  <a:schemeClr val="tx1">
                    <a:lumMod val="85000"/>
                    <a:lumOff val="15000"/>
                  </a:schemeClr>
                </a:solidFill>
              </a:rPr>
              <a:t>Foundations for Intervention Strategies </a:t>
            </a:r>
          </a:p>
        </p:txBody>
      </p:sp>
      <p:sp>
        <p:nvSpPr>
          <p:cNvPr id="2" name="Footer Placeholder 1">
            <a:extLst>
              <a:ext uri="{FF2B5EF4-FFF2-40B4-BE49-F238E27FC236}">
                <a16:creationId xmlns:a16="http://schemas.microsoft.com/office/drawing/2014/main" id="{77FC063B-93FB-4E58-9A50-8A906F0B4455}"/>
              </a:ext>
            </a:extLst>
          </p:cNvPr>
          <p:cNvSpPr>
            <a:spLocks noGrp="1"/>
          </p:cNvSpPr>
          <p:nvPr>
            <p:ph type="ftr" sz="quarter" idx="11"/>
          </p:nvPr>
        </p:nvSpPr>
        <p:spPr/>
        <p:txBody>
          <a:bodyPr/>
          <a:lstStyle/>
          <a:p>
            <a:pPr>
              <a:defRPr/>
            </a:pPr>
            <a:r>
              <a:rPr lang="en-US"/>
              <a:t>Marcia L. Braden, PhD</a:t>
            </a:r>
          </a:p>
        </p:txBody>
      </p:sp>
      <p:sp>
        <p:nvSpPr>
          <p:cNvPr id="3" name="Slide Number Placeholder 2">
            <a:extLst>
              <a:ext uri="{FF2B5EF4-FFF2-40B4-BE49-F238E27FC236}">
                <a16:creationId xmlns:a16="http://schemas.microsoft.com/office/drawing/2014/main" id="{D5D1111C-5E64-47EA-AA8F-F93E6FFD3CDE}"/>
              </a:ext>
            </a:extLst>
          </p:cNvPr>
          <p:cNvSpPr>
            <a:spLocks noGrp="1"/>
          </p:cNvSpPr>
          <p:nvPr>
            <p:ph type="sldNum" sz="quarter" idx="12"/>
          </p:nvPr>
        </p:nvSpPr>
        <p:spPr/>
        <p:txBody>
          <a:bodyPr/>
          <a:lstStyle/>
          <a:p>
            <a:pPr>
              <a:defRPr/>
            </a:pPr>
            <a:fld id="{5CA34FEF-DECC-4146-9764-EDE1B70CA166}"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B3229E-ED78-4E06-8047-214669E0EB46}"/>
              </a:ext>
            </a:extLst>
          </p:cNvPr>
          <p:cNvSpPr>
            <a:spLocks noGrp="1"/>
          </p:cNvSpPr>
          <p:nvPr>
            <p:ph type="title"/>
          </p:nvPr>
        </p:nvSpPr>
        <p:spPr>
          <a:xfrm>
            <a:off x="904855" y="2048951"/>
            <a:ext cx="2751871" cy="2760098"/>
          </a:xfrm>
          <a:ln>
            <a:noFill/>
          </a:ln>
        </p:spPr>
        <p:txBody>
          <a:bodyPr>
            <a:normAutofit/>
          </a:bodyPr>
          <a:lstStyle/>
          <a:p>
            <a:r>
              <a:rPr lang="en-US" dirty="0"/>
              <a:t>Case Study</a:t>
            </a:r>
            <a:br>
              <a:rPr lang="en-US" dirty="0"/>
            </a:br>
            <a:r>
              <a:rPr lang="en-US" dirty="0"/>
              <a:t>Illustration</a:t>
            </a:r>
          </a:p>
        </p:txBody>
      </p:sp>
      <p:sp>
        <p:nvSpPr>
          <p:cNvPr id="4" name="Content Placeholder 3">
            <a:extLst>
              <a:ext uri="{FF2B5EF4-FFF2-40B4-BE49-F238E27FC236}">
                <a16:creationId xmlns:a16="http://schemas.microsoft.com/office/drawing/2014/main" id="{D2A60CC8-653F-4CA1-983E-4C1FB2D86158}"/>
              </a:ext>
            </a:extLst>
          </p:cNvPr>
          <p:cNvSpPr>
            <a:spLocks noGrp="1"/>
          </p:cNvSpPr>
          <p:nvPr>
            <p:ph idx="1"/>
          </p:nvPr>
        </p:nvSpPr>
        <p:spPr>
          <a:xfrm>
            <a:off x="4567930" y="801866"/>
            <a:ext cx="3979563" cy="5230634"/>
          </a:xfrm>
        </p:spPr>
        <p:txBody>
          <a:bodyPr anchor="ctr">
            <a:normAutofit fontScale="70000" lnSpcReduction="20000"/>
          </a:bodyPr>
          <a:lstStyle/>
          <a:p>
            <a:pPr marL="0" indent="0">
              <a:buNone/>
            </a:pPr>
            <a:br>
              <a:rPr lang="en-US" dirty="0">
                <a:solidFill>
                  <a:srgbClr val="000000"/>
                </a:solidFill>
              </a:rPr>
            </a:br>
            <a:r>
              <a:rPr lang="en-US" dirty="0">
                <a:solidFill>
                  <a:srgbClr val="000000"/>
                </a:solidFill>
              </a:rPr>
              <a:t>For example, perhaps the student has a hard time showing his work on math problems. In math class, he gets angry, crumples up the paper and is disruptive. He’s sent to the principal’s office.</a:t>
            </a:r>
            <a:br>
              <a:rPr lang="en-US" dirty="0">
                <a:solidFill>
                  <a:srgbClr val="000000"/>
                </a:solidFill>
              </a:rPr>
            </a:br>
            <a:r>
              <a:rPr lang="en-US" dirty="0">
                <a:solidFill>
                  <a:srgbClr val="000000"/>
                </a:solidFill>
              </a:rPr>
              <a:t>The behavior isn’t appropriate, but it served its purpose. Your child managed to avoid doing the work that was frustrating him. He may not know that was his goal, but he found a way to deal with the math that was causing him stress.</a:t>
            </a:r>
          </a:p>
        </p:txBody>
      </p:sp>
      <p:sp>
        <p:nvSpPr>
          <p:cNvPr id="5" name="Footer Placeholder 4">
            <a:extLst>
              <a:ext uri="{FF2B5EF4-FFF2-40B4-BE49-F238E27FC236}">
                <a16:creationId xmlns:a16="http://schemas.microsoft.com/office/drawing/2014/main" id="{28B6A1ED-169A-4077-B5ED-D061E9C20F62}"/>
              </a:ext>
            </a:extLst>
          </p:cNvPr>
          <p:cNvSpPr>
            <a:spLocks noGrp="1"/>
          </p:cNvSpPr>
          <p:nvPr>
            <p:ph type="ftr" sz="quarter" idx="11"/>
          </p:nvPr>
        </p:nvSpPr>
        <p:spPr/>
        <p:txBody>
          <a:bodyPr/>
          <a:lstStyle/>
          <a:p>
            <a:pPr>
              <a:defRPr/>
            </a:pPr>
            <a:r>
              <a:rPr lang="en-US"/>
              <a:t>Marcia L. Braden, PhD</a:t>
            </a:r>
          </a:p>
        </p:txBody>
      </p:sp>
      <p:sp>
        <p:nvSpPr>
          <p:cNvPr id="3" name="Slide Number Placeholder 2">
            <a:extLst>
              <a:ext uri="{FF2B5EF4-FFF2-40B4-BE49-F238E27FC236}">
                <a16:creationId xmlns:a16="http://schemas.microsoft.com/office/drawing/2014/main" id="{9C327F6F-4BDD-454D-818B-C6A1AEE3E83A}"/>
              </a:ext>
            </a:extLst>
          </p:cNvPr>
          <p:cNvSpPr>
            <a:spLocks noGrp="1"/>
          </p:cNvSpPr>
          <p:nvPr>
            <p:ph type="sldNum" sz="quarter" idx="12"/>
          </p:nvPr>
        </p:nvSpPr>
        <p:spPr>
          <a:xfrm>
            <a:off x="8119447" y="6223702"/>
            <a:ext cx="428046" cy="314067"/>
          </a:xfrm>
        </p:spPr>
        <p:txBody>
          <a:bodyPr>
            <a:normAutofit/>
          </a:bodyPr>
          <a:lstStyle/>
          <a:p>
            <a:pPr>
              <a:spcAft>
                <a:spcPts val="600"/>
              </a:spcAft>
              <a:defRPr/>
            </a:pPr>
            <a:fld id="{8B401B71-C337-4FE6-B893-ABE497CA5FE5}" type="slidenum">
              <a:rPr lang="en-US">
                <a:solidFill>
                  <a:srgbClr val="898989"/>
                </a:solidFill>
              </a:rPr>
              <a:pPr>
                <a:spcAft>
                  <a:spcPts val="600"/>
                </a:spcAft>
                <a:defRPr/>
              </a:pPr>
              <a:t>7</a:t>
            </a:fld>
            <a:endParaRPr lang="en-US">
              <a:solidFill>
                <a:srgbClr val="898989"/>
              </a:solidFill>
            </a:endParaRPr>
          </a:p>
        </p:txBody>
      </p:sp>
    </p:spTree>
    <p:extLst>
      <p:ext uri="{BB962C8B-B14F-4D97-AF65-F5344CB8AC3E}">
        <p14:creationId xmlns:p14="http://schemas.microsoft.com/office/powerpoint/2010/main" val="148796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8F65E-5E0C-483F-AF50-A6D530673A97}"/>
              </a:ext>
            </a:extLst>
          </p:cNvPr>
          <p:cNvSpPr>
            <a:spLocks noGrp="1"/>
          </p:cNvSpPr>
          <p:nvPr>
            <p:ph type="title"/>
          </p:nvPr>
        </p:nvSpPr>
        <p:spPr>
          <a:xfrm>
            <a:off x="1600200" y="1295400"/>
            <a:ext cx="6934200" cy="4800600"/>
          </a:xfrm>
        </p:spPr>
        <p:txBody>
          <a:bodyPr vert="horz" lIns="91440" tIns="45720" rIns="91440" bIns="45720" rtlCol="0" anchor="ctr">
            <a:normAutofit/>
          </a:bodyPr>
          <a:lstStyle/>
          <a:p>
            <a:pPr defTabSz="914400"/>
            <a:r>
              <a:rPr lang="en-US" sz="3200" kern="1200" dirty="0">
                <a:solidFill>
                  <a:schemeClr val="tx1"/>
                </a:solidFill>
              </a:rPr>
              <a:t>A functional behavior assessment is an approach to figuring out why the student acts a certain way. It uses a variety of techniques to understand what’s </a:t>
            </a:r>
            <a:r>
              <a:rPr lang="en-US" sz="3200" i="1" kern="1200" dirty="0">
                <a:solidFill>
                  <a:schemeClr val="tx1"/>
                </a:solidFill>
              </a:rPr>
              <a:t>behind </a:t>
            </a:r>
            <a:r>
              <a:rPr lang="en-US" sz="3200" kern="1200" dirty="0">
                <a:solidFill>
                  <a:schemeClr val="tx1"/>
                </a:solidFill>
              </a:rPr>
              <a:t>inappropriate behaviors. This includes looking at non-academic factors that might be contributing to </a:t>
            </a:r>
            <a:r>
              <a:rPr lang="en-US" sz="3200" dirty="0"/>
              <a:t>the student’s</a:t>
            </a:r>
            <a:r>
              <a:rPr lang="en-US" sz="3200" kern="1200" dirty="0">
                <a:solidFill>
                  <a:schemeClr val="tx1"/>
                </a:solidFill>
              </a:rPr>
              <a:t> frustration with learning.</a:t>
            </a:r>
          </a:p>
        </p:txBody>
      </p:sp>
      <p:sp>
        <p:nvSpPr>
          <p:cNvPr id="5" name="Footer Placeholder 4">
            <a:extLst>
              <a:ext uri="{FF2B5EF4-FFF2-40B4-BE49-F238E27FC236}">
                <a16:creationId xmlns:a16="http://schemas.microsoft.com/office/drawing/2014/main" id="{D17C0927-DED8-40BB-8E40-427DB82A1717}"/>
              </a:ext>
            </a:extLst>
          </p:cNvPr>
          <p:cNvSpPr>
            <a:spLocks noGrp="1"/>
          </p:cNvSpPr>
          <p:nvPr>
            <p:ph type="ftr" sz="quarter" idx="11"/>
          </p:nvPr>
        </p:nvSpPr>
        <p:spPr/>
        <p:txBody>
          <a:bodyPr/>
          <a:lstStyle/>
          <a:p>
            <a:pPr>
              <a:defRPr/>
            </a:pPr>
            <a:r>
              <a:rPr lang="en-US"/>
              <a:t>Marcia L. Braden, PhD</a:t>
            </a:r>
          </a:p>
        </p:txBody>
      </p:sp>
      <p:sp>
        <p:nvSpPr>
          <p:cNvPr id="3" name="Slide Number Placeholder 2">
            <a:extLst>
              <a:ext uri="{FF2B5EF4-FFF2-40B4-BE49-F238E27FC236}">
                <a16:creationId xmlns:a16="http://schemas.microsoft.com/office/drawing/2014/main" id="{E5B138A6-CE90-4B3C-95C8-D3973362CE3A}"/>
              </a:ext>
            </a:extLst>
          </p:cNvPr>
          <p:cNvSpPr>
            <a:spLocks noGrp="1"/>
          </p:cNvSpPr>
          <p:nvPr>
            <p:ph type="sldNum" sz="quarter" idx="12"/>
          </p:nvPr>
        </p:nvSpPr>
        <p:spPr>
          <a:xfrm>
            <a:off x="6842668" y="6356350"/>
            <a:ext cx="2057400" cy="365125"/>
          </a:xfrm>
        </p:spPr>
        <p:txBody>
          <a:bodyPr vert="horz" lIns="91440" tIns="45720" rIns="91440" bIns="45720" rtlCol="0" anchor="ctr">
            <a:normAutofit/>
          </a:bodyPr>
          <a:lstStyle/>
          <a:p>
            <a:pPr>
              <a:spcAft>
                <a:spcPts val="600"/>
              </a:spcAft>
              <a:defRPr/>
            </a:pPr>
            <a:fld id="{8B401B71-C337-4FE6-B893-ABE497CA5FE5}" type="slidenum">
              <a:rPr lang="en-US" sz="1200">
                <a:latin typeface="+mn-lt"/>
              </a:rPr>
              <a:pPr>
                <a:spcAft>
                  <a:spcPts val="600"/>
                </a:spcAft>
                <a:defRPr/>
              </a:pPr>
              <a:t>8</a:t>
            </a:fld>
            <a:endParaRPr lang="en-US" sz="1200">
              <a:latin typeface="+mn-lt"/>
            </a:endParaRPr>
          </a:p>
        </p:txBody>
      </p:sp>
      <p:sp>
        <p:nvSpPr>
          <p:cNvPr id="4" name="TextBox 3">
            <a:extLst>
              <a:ext uri="{FF2B5EF4-FFF2-40B4-BE49-F238E27FC236}">
                <a16:creationId xmlns:a16="http://schemas.microsoft.com/office/drawing/2014/main" id="{120F5DE6-E24D-47B7-90B7-A4B42E50A093}"/>
              </a:ext>
            </a:extLst>
          </p:cNvPr>
          <p:cNvSpPr txBox="1"/>
          <p:nvPr/>
        </p:nvSpPr>
        <p:spPr>
          <a:xfrm>
            <a:off x="481873" y="690732"/>
            <a:ext cx="8180253" cy="584775"/>
          </a:xfrm>
          <a:prstGeom prst="rect">
            <a:avLst/>
          </a:prstGeom>
          <a:noFill/>
        </p:spPr>
        <p:txBody>
          <a:bodyPr wrap="none" rtlCol="0">
            <a:spAutoFit/>
          </a:bodyPr>
          <a:lstStyle/>
          <a:p>
            <a:r>
              <a:rPr lang="en-US" sz="3200" dirty="0"/>
              <a:t>What is a Functional Behavior Assessment?</a:t>
            </a:r>
          </a:p>
        </p:txBody>
      </p:sp>
      <p:pic>
        <p:nvPicPr>
          <p:cNvPr id="7" name="Graphic 16" descr="Head with Gears">
            <a:extLst>
              <a:ext uri="{FF2B5EF4-FFF2-40B4-BE49-F238E27FC236}">
                <a16:creationId xmlns:a16="http://schemas.microsoft.com/office/drawing/2014/main" id="{4EF42A27-A6E6-4C33-A866-3C14153A159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3706" y="2914650"/>
            <a:ext cx="1028700" cy="1028700"/>
          </a:xfrm>
          <a:prstGeom prst="rect">
            <a:avLst/>
          </a:prstGeom>
        </p:spPr>
      </p:pic>
    </p:spTree>
    <p:extLst>
      <p:ext uri="{BB962C8B-B14F-4D97-AF65-F5344CB8AC3E}">
        <p14:creationId xmlns:p14="http://schemas.microsoft.com/office/powerpoint/2010/main" val="1353757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06307-A38F-46F6-B60B-45B160BFD8C9}"/>
              </a:ext>
            </a:extLst>
          </p:cNvPr>
          <p:cNvSpPr>
            <a:spLocks noGrp="1"/>
          </p:cNvSpPr>
          <p:nvPr>
            <p:ph type="title"/>
          </p:nvPr>
        </p:nvSpPr>
        <p:spPr>
          <a:xfrm>
            <a:off x="3048000" y="1447800"/>
            <a:ext cx="5638800" cy="4724400"/>
          </a:xfrm>
        </p:spPr>
        <p:txBody>
          <a:bodyPr vert="horz" lIns="91440" tIns="45720" rIns="91440" bIns="45720" rtlCol="0">
            <a:normAutofit/>
          </a:bodyPr>
          <a:lstStyle/>
          <a:p>
            <a:pPr defTabSz="914400"/>
            <a:r>
              <a:rPr lang="en-US" sz="2900" kern="1200" dirty="0">
                <a:latin typeface="+mj-lt"/>
                <a:ea typeface="+mj-ea"/>
                <a:cs typeface="+mj-cs"/>
              </a:rPr>
              <a:t>Knowing what’s behind inappropriate behavior can help you and the school find ways to change the behavior. The basic idea behind this approach is that your </a:t>
            </a:r>
            <a:r>
              <a:rPr lang="en-US" sz="2900" dirty="0"/>
              <a:t>student’s </a:t>
            </a:r>
            <a:r>
              <a:rPr lang="en-US" sz="2900" kern="1200" dirty="0">
                <a:latin typeface="+mj-lt"/>
                <a:ea typeface="+mj-ea"/>
                <a:cs typeface="+mj-cs"/>
              </a:rPr>
              <a:t> behavior serves a purpose. Whether he’s aware of it or not, your </a:t>
            </a:r>
            <a:r>
              <a:rPr lang="en-US" sz="2900" dirty="0"/>
              <a:t>student </a:t>
            </a:r>
            <a:r>
              <a:rPr lang="en-US" sz="2900" kern="1200" dirty="0">
                <a:latin typeface="+mj-lt"/>
                <a:ea typeface="+mj-ea"/>
                <a:cs typeface="+mj-cs"/>
              </a:rPr>
              <a:t> acts a certain way to get to a desired outcome or goal.</a:t>
            </a:r>
          </a:p>
        </p:txBody>
      </p:sp>
      <p:sp>
        <p:nvSpPr>
          <p:cNvPr id="5" name="Footer Placeholder 4">
            <a:extLst>
              <a:ext uri="{FF2B5EF4-FFF2-40B4-BE49-F238E27FC236}">
                <a16:creationId xmlns:a16="http://schemas.microsoft.com/office/drawing/2014/main" id="{810D0BB3-A72B-4957-99B9-CE774C06A279}"/>
              </a:ext>
            </a:extLst>
          </p:cNvPr>
          <p:cNvSpPr>
            <a:spLocks noGrp="1"/>
          </p:cNvSpPr>
          <p:nvPr>
            <p:ph type="ftr" sz="quarter" idx="11"/>
          </p:nvPr>
        </p:nvSpPr>
        <p:spPr/>
        <p:txBody>
          <a:bodyPr/>
          <a:lstStyle/>
          <a:p>
            <a:pPr>
              <a:defRPr/>
            </a:pPr>
            <a:r>
              <a:rPr lang="en-US"/>
              <a:t>Marcia L. Braden, PhD</a:t>
            </a:r>
          </a:p>
        </p:txBody>
      </p:sp>
      <p:sp>
        <p:nvSpPr>
          <p:cNvPr id="3" name="Slide Number Placeholder 2">
            <a:extLst>
              <a:ext uri="{FF2B5EF4-FFF2-40B4-BE49-F238E27FC236}">
                <a16:creationId xmlns:a16="http://schemas.microsoft.com/office/drawing/2014/main" id="{37B9176C-8F49-4A9E-B463-A9B9A0FC8155}"/>
              </a:ext>
            </a:extLst>
          </p:cNvPr>
          <p:cNvSpPr>
            <a:spLocks noGrp="1"/>
          </p:cNvSpPr>
          <p:nvPr>
            <p:ph type="sldNum" sz="quarter" idx="12"/>
          </p:nvPr>
        </p:nvSpPr>
        <p:spPr>
          <a:xfrm>
            <a:off x="7916962" y="6356350"/>
            <a:ext cx="598387" cy="365125"/>
          </a:xfrm>
          <a:prstGeom prst="ellipse">
            <a:avLst/>
          </a:prstGeom>
        </p:spPr>
        <p:txBody>
          <a:bodyPr vert="horz" lIns="91440" tIns="45720" rIns="91440" bIns="45720" rtlCol="0">
            <a:normAutofit lnSpcReduction="10000"/>
          </a:bodyPr>
          <a:lstStyle/>
          <a:p>
            <a:pPr>
              <a:spcAft>
                <a:spcPts val="600"/>
              </a:spcAft>
              <a:defRPr/>
            </a:pPr>
            <a:fld id="{8B401B71-C337-4FE6-B893-ABE497CA5FE5}" type="slidenum">
              <a:rPr lang="en-US">
                <a:latin typeface="+mn-lt"/>
              </a:rPr>
              <a:pPr>
                <a:spcAft>
                  <a:spcPts val="600"/>
                </a:spcAft>
                <a:defRPr/>
              </a:pPr>
              <a:t>9</a:t>
            </a:fld>
            <a:endParaRPr lang="en-US">
              <a:latin typeface="+mn-lt"/>
            </a:endParaRPr>
          </a:p>
        </p:txBody>
      </p:sp>
      <p:sp>
        <p:nvSpPr>
          <p:cNvPr id="4" name="TextBox 3">
            <a:extLst>
              <a:ext uri="{FF2B5EF4-FFF2-40B4-BE49-F238E27FC236}">
                <a16:creationId xmlns:a16="http://schemas.microsoft.com/office/drawing/2014/main" id="{9F837F91-3C17-4DBC-A0A8-FE58AC1465AF}"/>
              </a:ext>
            </a:extLst>
          </p:cNvPr>
          <p:cNvSpPr txBox="1"/>
          <p:nvPr/>
        </p:nvSpPr>
        <p:spPr>
          <a:xfrm>
            <a:off x="457200" y="762000"/>
            <a:ext cx="8439901" cy="584775"/>
          </a:xfrm>
          <a:prstGeom prst="rect">
            <a:avLst/>
          </a:prstGeom>
          <a:noFill/>
        </p:spPr>
        <p:txBody>
          <a:bodyPr wrap="square" rtlCol="0">
            <a:spAutoFit/>
          </a:bodyPr>
          <a:lstStyle/>
          <a:p>
            <a:r>
              <a:rPr lang="en-US" sz="3200" dirty="0"/>
              <a:t>What is a Functional Behavior Assessment?</a:t>
            </a:r>
          </a:p>
        </p:txBody>
      </p:sp>
      <p:pic>
        <p:nvPicPr>
          <p:cNvPr id="8" name="Graphic 6" descr="Group Brainstorm">
            <a:extLst>
              <a:ext uri="{FF2B5EF4-FFF2-40B4-BE49-F238E27FC236}">
                <a16:creationId xmlns:a16="http://schemas.microsoft.com/office/drawing/2014/main" id="{DCD18D02-0D74-41B4-B98A-D2D8363EB9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5499" y="2304857"/>
            <a:ext cx="2496301" cy="2496301"/>
          </a:xfrm>
          <a:prstGeom prst="rect">
            <a:avLst/>
          </a:prstGeom>
        </p:spPr>
      </p:pic>
    </p:spTree>
    <p:extLst>
      <p:ext uri="{BB962C8B-B14F-4D97-AF65-F5344CB8AC3E}">
        <p14:creationId xmlns:p14="http://schemas.microsoft.com/office/powerpoint/2010/main" val="1158487999"/>
      </p:ext>
    </p:extLst>
  </p:cSld>
  <p:clrMapOvr>
    <a:masterClrMapping/>
  </p:clrMapOvr>
</p:sld>
</file>

<file path=ppt/theme/theme1.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3089</Words>
  <Application>Microsoft Office PowerPoint</Application>
  <PresentationFormat>On-screen Show (4:3)</PresentationFormat>
  <Paragraphs>390</Paragraphs>
  <Slides>51</Slides>
  <Notes>7</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3</vt:i4>
      </vt:variant>
      <vt:variant>
        <vt:lpstr>Slide Titles</vt:lpstr>
      </vt:variant>
      <vt:variant>
        <vt:i4>51</vt:i4>
      </vt:variant>
    </vt:vector>
  </HeadingPairs>
  <TitlesOfParts>
    <vt:vector size="59" baseType="lpstr">
      <vt:lpstr>Arial</vt:lpstr>
      <vt:lpstr>Calibri</vt:lpstr>
      <vt:lpstr>Cooper Black</vt:lpstr>
      <vt:lpstr>4_Office Theme</vt:lpstr>
      <vt:lpstr>Office Theme</vt:lpstr>
      <vt:lpstr>Document</vt:lpstr>
      <vt:lpstr>Visio</vt:lpstr>
      <vt:lpstr>Presentation</vt:lpstr>
      <vt:lpstr>PowerPoint Presentation</vt:lpstr>
      <vt:lpstr>Workshop Schedule</vt:lpstr>
      <vt:lpstr>Why Are We Here?</vt:lpstr>
      <vt:lpstr>We All See Things Differently</vt:lpstr>
      <vt:lpstr>What Behavior Should Be Targeted?</vt:lpstr>
      <vt:lpstr>Foundations for Intervention Strategies </vt:lpstr>
      <vt:lpstr>Case Study Illustration</vt:lpstr>
      <vt:lpstr>A functional behavior assessment is an approach to figuring out why the student acts a certain way. It uses a variety of techniques to understand what’s behind inappropriate behaviors. This includes looking at non-academic factors that might be contributing to the student’s frustration with learning.</vt:lpstr>
      <vt:lpstr>Knowing what’s behind inappropriate behavior can help you and the school find ways to change the behavior. The basic idea behind this approach is that your student’s  behavior serves a purpose. Whether he’s aware of it or not, your student  acts a certain way to get to a desired outcome or goal.</vt:lpstr>
      <vt:lpstr> A key part of a functional assessment is figuring out what triggers certain behaviors in your student at home, in school and with friends. Sometimes parents and teachers assume they know what’s causing a child’s behavior because they’ve seen other children do similar things. But it’s important to remember that the causes for the same behavior can vary widely among children. </vt:lpstr>
      <vt:lpstr>The Same Behavior with Different Functions</vt:lpstr>
      <vt:lpstr>Functions that Behaviors Serve</vt:lpstr>
      <vt:lpstr>Practical FBA Assessment vs. Comprehensive FBA Assessment  A functional assessment has a narrower focus than a comprehensive evaluation. It focuses on the why, how, where, when and what of your child’s behavior.   A comprehensive evaluation is a process that’s used to see if your child is eligible for special education services. It looks at all aspects of your child’s learning. If behavior is a concern, a functional assessment may be part of the comprehensive evaluation process</vt:lpstr>
      <vt:lpstr>Practical FBA vs  Comprehensive FBA</vt:lpstr>
      <vt:lpstr>Practical FBA’s</vt:lpstr>
      <vt:lpstr>PowerPoint Presentation</vt:lpstr>
      <vt:lpstr>PowerPoint Presentation</vt:lpstr>
      <vt:lpstr>STSI Scoring and Reporting Results</vt:lpstr>
      <vt:lpstr>The Comprehensive FBA Assessment Team</vt:lpstr>
      <vt:lpstr>Requesting a Practical FBA</vt:lpstr>
      <vt:lpstr>Steps to Performing a Meaningful FBA</vt:lpstr>
      <vt:lpstr>Steps to Performing A Meaningful FBA</vt:lpstr>
      <vt:lpstr>Collecting, Comparing and Analyzing Information, Comparing and Analyzing Comparing</vt:lpstr>
      <vt:lpstr>Collecting, Comparing and Analyzing Information, Comparing and Analyzing Comparing</vt:lpstr>
      <vt:lpstr>Most Common Data Collection Strategies</vt:lpstr>
      <vt:lpstr>Behavior(s) to be Targeted</vt:lpstr>
      <vt:lpstr>Steps to Performing a Meaningful FBA</vt:lpstr>
      <vt:lpstr>Antecedents</vt:lpstr>
      <vt:lpstr>Physiological Antecedents</vt:lpstr>
      <vt:lpstr>Environmental Antecedents</vt:lpstr>
      <vt:lpstr>Crowded  and  Noisy Places/Transitions</vt:lpstr>
      <vt:lpstr>Curricular Antecedents</vt:lpstr>
      <vt:lpstr>Social Antecedents</vt:lpstr>
      <vt:lpstr>Functional Behavior Assessment</vt:lpstr>
      <vt:lpstr>Defining Observable Problem Behaviors</vt:lpstr>
      <vt:lpstr>PowerPoint Presentation</vt:lpstr>
      <vt:lpstr>Descriptive Data Sheet</vt:lpstr>
      <vt:lpstr>Behavioral Descriptors</vt:lpstr>
      <vt:lpstr>Practice</vt:lpstr>
      <vt:lpstr>Practice Assessment</vt:lpstr>
      <vt:lpstr>Case Study #1 Behavioral Detectives: A Staff Training Exercise Book in Applied Behavior Analysis Bobby Newman, Ph.D., B.C.B.A. and Dana R. Reinecke, Ph.D., B.C.B.A. </vt:lpstr>
      <vt:lpstr>Case Study #1 Continued</vt:lpstr>
      <vt:lpstr>Case Study #2 and Discussion</vt:lpstr>
      <vt:lpstr>Case Study #3</vt:lpstr>
      <vt:lpstr>Case Study #3 continued</vt:lpstr>
      <vt:lpstr>Developing A Behavior Plan</vt:lpstr>
      <vt:lpstr>PowerPoint Presentation</vt:lpstr>
      <vt:lpstr>Hypothesis/Summary statements</vt:lpstr>
      <vt:lpstr>PowerPoint Presentation</vt:lpstr>
      <vt:lpstr>PowerPoint Presentation</vt:lpstr>
      <vt:lpstr>Questions and Further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Marcia Braden</dc:creator>
  <cp:lastModifiedBy>Marcia Braden</cp:lastModifiedBy>
  <cp:revision>27</cp:revision>
  <cp:lastPrinted>2019-04-10T16:20:17Z</cp:lastPrinted>
  <dcterms:created xsi:type="dcterms:W3CDTF">2019-04-10T01:23:37Z</dcterms:created>
  <dcterms:modified xsi:type="dcterms:W3CDTF">2019-04-10T20:20:57Z</dcterms:modified>
</cp:coreProperties>
</file>