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72164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5" name="Google Shape;12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
        <p:nvSpPr>
          <p:cNvPr id="181" name="Google Shape;18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0" i="0" u="none" strike="noStrike" cap="none">
                <a:solidFill>
                  <a:schemeClr val="dk1"/>
                </a:solidFill>
                <a:latin typeface="Arial"/>
                <a:ea typeface="Arial"/>
                <a:cs typeface="Arial"/>
                <a:sym typeface="Arial"/>
              </a:rPr>
              <a:t>10 Min.</a:t>
            </a:r>
            <a:endParaRPr/>
          </a:p>
          <a:p>
            <a:pPr marL="0" marR="0" lvl="0" indent="0" algn="l" rtl="0">
              <a:spcBef>
                <a:spcPts val="0"/>
              </a:spcBef>
              <a:spcAft>
                <a:spcPts val="0"/>
              </a:spcAft>
              <a:buNone/>
            </a:pPr>
            <a:r>
              <a:rPr lang="en-US" sz="1300" b="0" i="0" u="none" strike="noStrike" cap="none">
                <a:solidFill>
                  <a:schemeClr val="dk1"/>
                </a:solidFill>
                <a:latin typeface="Arial"/>
                <a:ea typeface="Arial"/>
                <a:cs typeface="Arial"/>
                <a:sym typeface="Arial"/>
              </a:rPr>
              <a:t>Provide overview of the process (10 minutes)</a:t>
            </a:r>
            <a:endParaRPr/>
          </a:p>
          <a:p>
            <a:pPr marL="0" marR="0" lvl="0" indent="0" algn="l" rtl="0">
              <a:spcBef>
                <a:spcPts val="0"/>
              </a:spcBef>
              <a:spcAft>
                <a:spcPts val="0"/>
              </a:spcAft>
              <a:buNone/>
            </a:pPr>
            <a:r>
              <a:rPr lang="en-US" sz="1300" b="0" i="0" u="none" strike="noStrike" cap="none">
                <a:solidFill>
                  <a:schemeClr val="dk1"/>
                </a:solidFill>
                <a:latin typeface="Arial"/>
                <a:ea typeface="Arial"/>
                <a:cs typeface="Arial"/>
                <a:sym typeface="Arial"/>
              </a:rPr>
              <a:t>Tool you can use as you train other audiences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
        <p:nvSpPr>
          <p:cNvPr id="187" name="Google Shape;1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10 Min. to get through slide 29 (Excusal)</a:t>
            </a:r>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General Education Teacher must be a teacher of the student. If the student is not currently participating in a general education classroom but will be, a teacher of students of the same age can be the teacher</a:t>
            </a:r>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300" b="1" i="0" u="none" strike="noStrike" cap="none">
                <a:solidFill>
                  <a:schemeClr val="dk1"/>
                </a:solidFill>
                <a:latin typeface="Century Gothic"/>
                <a:ea typeface="Century Gothic"/>
                <a:cs typeface="Century Gothic"/>
                <a:sym typeface="Century Gothic"/>
              </a:rPr>
              <a:t>NOTE: Special Education Director or Designee</a:t>
            </a:r>
            <a:endParaRPr/>
          </a:p>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IDEA requires participation of a representative of the public agency who –</a:t>
            </a:r>
            <a:endParaRPr/>
          </a:p>
          <a:p>
            <a:pPr marL="0" marR="0" lvl="0" indent="-82550" algn="l" rtl="0">
              <a:spcBef>
                <a:spcPts val="0"/>
              </a:spcBef>
              <a:spcAft>
                <a:spcPts val="0"/>
              </a:spcAft>
              <a:buClr>
                <a:schemeClr val="dk1"/>
              </a:buClr>
              <a:buSzPts val="1300"/>
              <a:buFont typeface="Century Gothic"/>
              <a:buChar char="•"/>
            </a:pPr>
            <a:r>
              <a:rPr lang="en-US" sz="1300" b="0" i="0" u="none" strike="noStrike" cap="none">
                <a:solidFill>
                  <a:schemeClr val="dk1"/>
                </a:solidFill>
                <a:latin typeface="Century Gothic"/>
                <a:ea typeface="Century Gothic"/>
                <a:cs typeface="Century Gothic"/>
                <a:sym typeface="Century Gothic"/>
              </a:rPr>
              <a:t>Is qualified to provide, or supervise the provision of, specially designed instruction to meet the unique needs of children with disabilities;</a:t>
            </a:r>
            <a:endParaRPr/>
          </a:p>
          <a:p>
            <a:pPr marL="0" marR="0" lvl="0" indent="-82550" algn="l" rtl="0">
              <a:spcBef>
                <a:spcPts val="0"/>
              </a:spcBef>
              <a:spcAft>
                <a:spcPts val="0"/>
              </a:spcAft>
              <a:buClr>
                <a:schemeClr val="dk1"/>
              </a:buClr>
              <a:buSzPts val="1300"/>
              <a:buFont typeface="Century Gothic"/>
              <a:buChar char="•"/>
            </a:pPr>
            <a:r>
              <a:rPr lang="en-US" sz="1300" b="0" i="0" u="none" strike="noStrike" cap="none">
                <a:solidFill>
                  <a:schemeClr val="dk1"/>
                </a:solidFill>
                <a:latin typeface="Century Gothic"/>
                <a:ea typeface="Century Gothic"/>
                <a:cs typeface="Century Gothic"/>
                <a:sym typeface="Century Gothic"/>
              </a:rPr>
              <a:t>Is knowledgeable about the general education curriculum; and</a:t>
            </a:r>
            <a:endParaRPr/>
          </a:p>
          <a:p>
            <a:pPr marL="0" marR="0" lvl="0" indent="-82550" algn="l" rtl="0">
              <a:spcBef>
                <a:spcPts val="0"/>
              </a:spcBef>
              <a:spcAft>
                <a:spcPts val="0"/>
              </a:spcAft>
              <a:buClr>
                <a:schemeClr val="dk1"/>
              </a:buClr>
              <a:buSzPts val="1300"/>
              <a:buFont typeface="Century Gothic"/>
              <a:buChar char="•"/>
            </a:pPr>
            <a:r>
              <a:rPr lang="en-US" sz="1300" b="0" i="0" u="none" strike="noStrike" cap="none">
                <a:solidFill>
                  <a:schemeClr val="dk1"/>
                </a:solidFill>
                <a:latin typeface="Century Gothic"/>
                <a:ea typeface="Century Gothic"/>
                <a:cs typeface="Century Gothic"/>
                <a:sym typeface="Century Gothic"/>
              </a:rPr>
              <a:t>Is knowledgeable about the availability of resources of the public agency [and has authority to commit resources]</a:t>
            </a:r>
            <a:endParaRPr/>
          </a:p>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PER ECEA, this individual CANNOT be excused from the meeting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194" name="Google Shape;19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1" i="1" u="none" strike="noStrike" cap="none">
                <a:solidFill>
                  <a:schemeClr val="dk1"/>
                </a:solidFill>
                <a:latin typeface="Century Gothic"/>
                <a:ea typeface="Century Gothic"/>
                <a:cs typeface="Century Gothic"/>
                <a:sym typeface="Century Gothic"/>
              </a:rPr>
              <a:t>WE are at 99% compliance with this!  How do you document this when a parent is NOT in attendance at an annual or triennial?   7 out of 84 IEP reviews did not contain evidence of parents being provided procedural safeguards on an annual basis.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2" name="Google Shape;2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8" name="Google Shape;20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
        <p:nvSpPr>
          <p:cNvPr id="214" name="Google Shape;21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
        <p:nvSpPr>
          <p:cNvPr id="222" name="Google Shape;22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Focused evaluation that is sufficient to identify the needs of the student, no longer required to engage in a comprehensive evaluation in all domains</a:t>
            </a:r>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500" b="1" i="0" u="sng" strike="noStrike" cap="none">
                <a:solidFill>
                  <a:schemeClr val="dk1"/>
                </a:solidFill>
                <a:latin typeface="Century Gothic"/>
                <a:ea typeface="Century Gothic"/>
                <a:cs typeface="Century Gothic"/>
                <a:sym typeface="Century Gothic"/>
              </a:rPr>
              <a:t>Team challenge to consider the individual student in planning evaluation</a:t>
            </a:r>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300" b="1" i="1" u="none" strike="noStrike" cap="none">
                <a:solidFill>
                  <a:schemeClr val="dk1"/>
                </a:solidFill>
                <a:latin typeface="Century Gothic"/>
                <a:ea typeface="Century Gothic"/>
                <a:cs typeface="Century Gothic"/>
                <a:sym typeface="Century Gothic"/>
              </a:rPr>
              <a:t>Note that hearing and vision screening is required under CRS for students in grades K, 1, 2, 3, 5, 7, 9; if the student is in a grade other than one for which screening is required, the team may determine that hearing and/or vision screening may be necessary as part of the evaluation process</a:t>
            </a:r>
            <a:r>
              <a:rPr lang="en-US" sz="1300" b="0" i="0" u="none" strike="noStrike" cap="none">
                <a:solidFill>
                  <a:schemeClr val="dk1"/>
                </a:solidFill>
                <a:latin typeface="Century Gothic"/>
                <a:ea typeface="Century Gothic"/>
                <a:cs typeface="Century Gothic"/>
                <a:sym typeface="Century Gothic"/>
              </a:rPr>
              <a:t> .  To Kathy M should be part of ANY c to b (in person or file review), any preschool B.  </a:t>
            </a:r>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Spirit of PWN: Parents understand what is happening, are engaged and involved and if necessary can access dispute resolution</a:t>
            </a:r>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Not to be confused with notice of meeting, which has its own requirements.  </a:t>
            </a:r>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What issues have come up with evaluation?  C to B:  lack of connection to vision specialist;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9" name="Google Shape;22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
        <p:nvSpPr>
          <p:cNvPr id="235" name="Google Shape;23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30 Min. to get through slide 43 (Goals now)</a:t>
            </a:r>
            <a:endParaRPr/>
          </a:p>
          <a:p>
            <a:pPr marL="0" marR="0" lvl="0" indent="0" algn="l" rtl="0">
              <a:spcBef>
                <a:spcPts val="0"/>
              </a:spcBef>
              <a:spcAft>
                <a:spcPts val="0"/>
              </a:spcAft>
              <a:buNone/>
            </a:pPr>
            <a:endParaRPr sz="12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1" i="0" u="none" strike="noStrike" cap="none">
                <a:solidFill>
                  <a:schemeClr val="dk1"/>
                </a:solidFill>
                <a:latin typeface="Century Gothic"/>
                <a:ea typeface="Century Gothic"/>
                <a:cs typeface="Century Gothic"/>
                <a:sym typeface="Century Gothic"/>
              </a:rPr>
              <a:t>Sybil’s need: reference evaluation report</a:t>
            </a:r>
            <a:endParaRPr/>
          </a:p>
          <a:p>
            <a:pPr marL="0" marR="0" lvl="0" indent="0" algn="l" rtl="0">
              <a:spcBef>
                <a:spcPts val="0"/>
              </a:spcBef>
              <a:spcAft>
                <a:spcPts val="0"/>
              </a:spcAft>
              <a:buNone/>
            </a:pPr>
            <a:endParaRPr sz="12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PLAAFP= Present Levels of Academic Achievement and Functional Performance</a:t>
            </a:r>
            <a:endParaRPr/>
          </a:p>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Clarify that data reported in PLAAFP indicates needs and that these should be reflected in annual goals; provide a common thread</a:t>
            </a:r>
            <a:endParaRPr/>
          </a:p>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Goals are not standards but should be related to the student meeting benchmarks indicated by standards</a:t>
            </a:r>
            <a:endParaRPr/>
          </a:p>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Measures should be directly related to skills and may be percentages, number of demonstrations related to number of opportunities, etc.</a:t>
            </a:r>
            <a:endParaRPr/>
          </a:p>
          <a:p>
            <a:pPr marL="0" marR="0" lvl="0" indent="0" algn="l" rtl="0">
              <a:spcBef>
                <a:spcPts val="0"/>
              </a:spcBef>
              <a:spcAft>
                <a:spcPts val="0"/>
              </a:spcAft>
              <a:buNone/>
            </a:pPr>
            <a:endParaRPr sz="12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1" i="0" u="none" strike="noStrike" cap="none">
                <a:solidFill>
                  <a:schemeClr val="dk1"/>
                </a:solidFill>
                <a:latin typeface="Century Gothic"/>
                <a:ea typeface="Century Gothic"/>
                <a:cs typeface="Century Gothic"/>
                <a:sym typeface="Century Gothic"/>
              </a:rPr>
              <a:t>Brainstorm for skills: how will they be measured</a:t>
            </a:r>
            <a:endParaRPr/>
          </a:p>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Skill: reading comprehension (percentage correct)</a:t>
            </a:r>
            <a:endParaRPr/>
          </a:p>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Skill: task completion (number of assignments completed of number of assignments given)</a:t>
            </a:r>
            <a:endParaRPr/>
          </a:p>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Skill: social initiation with peers (appropriate initiations within a period of time)</a:t>
            </a:r>
            <a:endParaRPr/>
          </a:p>
          <a:p>
            <a:pPr marL="0" marR="0" lvl="0" indent="0" algn="l" rtl="0">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Skill: eliminate aggression toward peers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
        <p:nvSpPr>
          <p:cNvPr id="242" name="Google Shape;24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1" name="Google Shape;13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
        <p:nvSpPr>
          <p:cNvPr id="250" name="Google Shape;25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Get out of Jail Free Card:   84 IEP reviews, only 6 IEP’s did not have smart goals!  That is 1%.  99% are SMART!</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SMART Criteria</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What does it mean to be SMART and avoid special ed jail in writing annual goals?  </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Specific</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Measurable</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Achievable</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Reasonable</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Timeline</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7" name="Google Shape;25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146383f6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146383f68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4" name="Google Shape;264;g4146383f68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146383f6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146383f6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1" name="Google Shape;271;g4146383f68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
        <p:nvSpPr>
          <p:cNvPr id="277" name="Google Shape;2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26% of IEP’s reviewed last year did not have progress reports  OR  22 out of 84 IEP’s reviewed did not have progress reports.  </a:t>
            </a:r>
            <a:endParaRPr/>
          </a:p>
          <a:p>
            <a:pPr marL="0" marR="0" lvl="0" indent="0" algn="l" rtl="0">
              <a:spcBef>
                <a:spcPts val="0"/>
              </a:spcBef>
              <a:spcAft>
                <a:spcPts val="0"/>
              </a:spcAft>
              <a:buNone/>
            </a:pPr>
            <a:r>
              <a:rPr lang="en-US" sz="1300" b="0" i="0" u="none" strike="noStrike" cap="none">
                <a:solidFill>
                  <a:schemeClr val="dk1"/>
                </a:solidFill>
                <a:latin typeface="Century Gothic"/>
                <a:ea typeface="Century Gothic"/>
                <a:cs typeface="Century Gothic"/>
                <a:sym typeface="Century Gothic"/>
              </a:rPr>
              <a:t>SLP team to complete progress reports on SEAS beginning 2011-2012 school year. </a:t>
            </a:r>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300" b="0" i="0" u="none" strike="noStrike" cap="none">
              <a:solidFill>
                <a:schemeClr val="dk1"/>
              </a:solidFill>
              <a:latin typeface="Century Gothic"/>
              <a:ea typeface="Century Gothic"/>
              <a:cs typeface="Century Gothic"/>
              <a:sym typeface="Century Gothic"/>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5" name="Google Shape;2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1" name="Google Shape;29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7" name="Google Shape;2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Use dedacted file</a:t>
            </a:r>
            <a:endParaRPr sz="1200" b="0" i="0" u="none" strike="noStrike" cap="none">
              <a:solidFill>
                <a:schemeClr val="dk1"/>
              </a:solidFill>
              <a:latin typeface="Calibri"/>
              <a:ea typeface="Calibri"/>
              <a:cs typeface="Calibri"/>
              <a:sym typeface="Calibri"/>
            </a:endParaRPr>
          </a:p>
        </p:txBody>
      </p:sp>
      <p:sp>
        <p:nvSpPr>
          <p:cNvPr id="304" name="Google Shape;30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0" name="Google Shape;31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8" name="Google Shape;13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6" name="Google Shape;31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2" name="Google Shape;32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146383f6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146383f6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9" name="Google Shape;329;g4146383f6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5" name="Google Shape;33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1" name="Google Shape;34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7" name="Google Shape;34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4" name="Google Shape;1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0" name="Google Shape;15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6" name="Google Shape;15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ed85df2f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ed85df2f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3" name="Google Shape;163;g3ed85df2f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9" name="Google Shape;16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Google Shape;17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57199" y="1295400"/>
            <a:ext cx="8228100" cy="1927200"/>
          </a:xfrm>
          <a:prstGeom prst="rect">
            <a:avLst/>
          </a:prstGeom>
          <a:noFill/>
          <a:ln>
            <a:noFill/>
          </a:ln>
        </p:spPr>
        <p:txBody>
          <a:bodyPr spcFirstLastPara="1" wrap="square" lIns="91425" tIns="0" rIns="91425" bIns="0" anchor="b" anchorCtr="0"/>
          <a:lstStyle>
            <a:lvl1pPr marR="0" lvl="0" algn="ctr" rtl="0">
              <a:spcBef>
                <a:spcPts val="0"/>
              </a:spcBef>
              <a:spcAft>
                <a:spcPts val="0"/>
              </a:spcAft>
              <a:buClr>
                <a:schemeClr val="lt1"/>
              </a:buClr>
              <a:buSzPts val="6000"/>
              <a:buFont typeface="Lustria"/>
              <a:buNone/>
              <a:defRPr sz="60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457199" y="3307976"/>
            <a:ext cx="8228100" cy="1066800"/>
          </a:xfrm>
          <a:prstGeom prst="rect">
            <a:avLst/>
          </a:prstGeom>
          <a:noFill/>
          <a:ln>
            <a:noFill/>
          </a:ln>
        </p:spPr>
        <p:txBody>
          <a:bodyPr spcFirstLastPara="1" wrap="square" lIns="91425" tIns="0" rIns="91425" bIns="0" anchor="t" anchorCtr="0"/>
          <a:lstStyle>
            <a:lvl1pPr marR="0" lvl="0" algn="ctr" rtl="0">
              <a:spcBef>
                <a:spcPts val="300"/>
              </a:spcBef>
              <a:spcAft>
                <a:spcPts val="0"/>
              </a:spcAft>
              <a:buClr>
                <a:schemeClr val="accent1"/>
              </a:buClr>
              <a:buSzPts val="1620"/>
              <a:buFont typeface="Noto Sans Symbols"/>
              <a:buNone/>
              <a:defRPr sz="1800" b="0" i="0" u="none" strike="noStrike" cap="none">
                <a:solidFill>
                  <a:schemeClr val="lt1"/>
                </a:solidFill>
                <a:latin typeface="Lustria"/>
                <a:ea typeface="Lustria"/>
                <a:cs typeface="Lustria"/>
                <a:sym typeface="Lustria"/>
              </a:defRPr>
            </a:lvl1pPr>
            <a:lvl2pPr marR="0" lvl="1" algn="ctr" rtl="0">
              <a:spcBef>
                <a:spcPts val="600"/>
              </a:spcBef>
              <a:spcAft>
                <a:spcPts val="0"/>
              </a:spcAft>
              <a:buClr>
                <a:srgbClr val="C0F942"/>
              </a:buClr>
              <a:buSzPts val="1800"/>
              <a:buFont typeface="Noto Sans Symbols"/>
              <a:buNone/>
              <a:defRPr sz="2000" b="0" i="0" u="none" strike="noStrike" cap="none">
                <a:solidFill>
                  <a:srgbClr val="888888"/>
                </a:solidFill>
                <a:latin typeface="Lustria"/>
                <a:ea typeface="Lustria"/>
                <a:cs typeface="Lustria"/>
                <a:sym typeface="Lustria"/>
              </a:defRPr>
            </a:lvl2pPr>
            <a:lvl3pPr marR="0" lvl="2" algn="ctr" rtl="0">
              <a:spcBef>
                <a:spcPts val="600"/>
              </a:spcBef>
              <a:spcAft>
                <a:spcPts val="0"/>
              </a:spcAft>
              <a:buClr>
                <a:schemeClr val="accent1"/>
              </a:buClr>
              <a:buSzPts val="1620"/>
              <a:buFont typeface="Noto Sans Symbols"/>
              <a:buNone/>
              <a:defRPr sz="1800" b="0" i="0" u="none" strike="noStrike" cap="none">
                <a:solidFill>
                  <a:srgbClr val="888888"/>
                </a:solidFill>
                <a:latin typeface="Lustria"/>
                <a:ea typeface="Lustria"/>
                <a:cs typeface="Lustria"/>
                <a:sym typeface="Lustria"/>
              </a:defRPr>
            </a:lvl3pPr>
            <a:lvl4pPr marR="0" lvl="3" algn="ctr" rtl="0">
              <a:spcBef>
                <a:spcPts val="600"/>
              </a:spcBef>
              <a:spcAft>
                <a:spcPts val="0"/>
              </a:spcAft>
              <a:buClr>
                <a:srgbClr val="C0F942"/>
              </a:buClr>
              <a:buSzPts val="1620"/>
              <a:buFont typeface="Noto Sans Symbols"/>
              <a:buNone/>
              <a:defRPr sz="1800" b="0" i="0" u="none" strike="noStrike" cap="none">
                <a:solidFill>
                  <a:srgbClr val="888888"/>
                </a:solidFill>
                <a:latin typeface="Lustria"/>
                <a:ea typeface="Lustria"/>
                <a:cs typeface="Lustria"/>
                <a:sym typeface="Lustria"/>
              </a:defRPr>
            </a:lvl4pPr>
            <a:lvl5pPr marR="0" lvl="4" algn="ctr" rtl="0">
              <a:spcBef>
                <a:spcPts val="600"/>
              </a:spcBef>
              <a:spcAft>
                <a:spcPts val="0"/>
              </a:spcAft>
              <a:buClr>
                <a:schemeClr val="accent1"/>
              </a:buClr>
              <a:buSzPts val="1620"/>
              <a:buFont typeface="Noto Sans Symbols"/>
              <a:buNone/>
              <a:defRPr sz="1800" b="0" i="0" u="none" strike="noStrike" cap="none">
                <a:solidFill>
                  <a:srgbClr val="888888"/>
                </a:solidFill>
                <a:latin typeface="Lustria"/>
                <a:ea typeface="Lustria"/>
                <a:cs typeface="Lustria"/>
                <a:sym typeface="Lustria"/>
              </a:defRPr>
            </a:lvl5pPr>
            <a:lvl6pPr marR="0" lvl="5" algn="ctr" rtl="0">
              <a:spcBef>
                <a:spcPts val="360"/>
              </a:spcBef>
              <a:spcAft>
                <a:spcPts val="0"/>
              </a:spcAft>
              <a:buClr>
                <a:srgbClr val="C0F942"/>
              </a:buClr>
              <a:buSzPts val="1620"/>
              <a:buFont typeface="Noto Sans Symbols"/>
              <a:buNone/>
              <a:defRPr sz="1800" b="0" i="0" u="none" strike="noStrike" cap="none">
                <a:solidFill>
                  <a:srgbClr val="888888"/>
                </a:solidFill>
                <a:latin typeface="Lustria"/>
                <a:ea typeface="Lustria"/>
                <a:cs typeface="Lustria"/>
                <a:sym typeface="Lustria"/>
              </a:defRPr>
            </a:lvl6pPr>
            <a:lvl7pPr marR="0" lvl="6" algn="ctr" rtl="0">
              <a:spcBef>
                <a:spcPts val="360"/>
              </a:spcBef>
              <a:spcAft>
                <a:spcPts val="0"/>
              </a:spcAft>
              <a:buClr>
                <a:schemeClr val="accent1"/>
              </a:buClr>
              <a:buSzPts val="1620"/>
              <a:buFont typeface="Noto Sans Symbols"/>
              <a:buNone/>
              <a:defRPr sz="1800" b="0" i="0" u="none" strike="noStrike" cap="none">
                <a:solidFill>
                  <a:srgbClr val="888888"/>
                </a:solidFill>
                <a:latin typeface="Lustria"/>
                <a:ea typeface="Lustria"/>
                <a:cs typeface="Lustria"/>
                <a:sym typeface="Lustria"/>
              </a:defRPr>
            </a:lvl7pPr>
            <a:lvl8pPr marR="0" lvl="7" algn="ctr" rtl="0">
              <a:spcBef>
                <a:spcPts val="360"/>
              </a:spcBef>
              <a:spcAft>
                <a:spcPts val="0"/>
              </a:spcAft>
              <a:buClr>
                <a:srgbClr val="C0F942"/>
              </a:buClr>
              <a:buSzPts val="1620"/>
              <a:buFont typeface="Noto Sans Symbols"/>
              <a:buNone/>
              <a:defRPr sz="1800" b="0" i="0" u="none" strike="noStrike" cap="none">
                <a:solidFill>
                  <a:srgbClr val="888888"/>
                </a:solidFill>
                <a:latin typeface="Lustria"/>
                <a:ea typeface="Lustria"/>
                <a:cs typeface="Lustria"/>
                <a:sym typeface="Lustria"/>
              </a:defRPr>
            </a:lvl8pPr>
            <a:lvl9pPr marR="0" lvl="8" algn="ctr" rtl="0">
              <a:spcBef>
                <a:spcPts val="360"/>
              </a:spcBef>
              <a:spcAft>
                <a:spcPts val="0"/>
              </a:spcAft>
              <a:buClr>
                <a:schemeClr val="accent1"/>
              </a:buClr>
              <a:buSzPts val="1620"/>
              <a:buFont typeface="Noto Sans Symbols"/>
              <a:buNone/>
              <a:defRPr sz="1800" b="0" i="0" u="none" strike="noStrike" cap="none">
                <a:solidFill>
                  <a:srgbClr val="888888"/>
                </a:solidFill>
                <a:latin typeface="Lustria"/>
                <a:ea typeface="Lustria"/>
                <a:cs typeface="Lustria"/>
                <a:sym typeface="Lustria"/>
              </a:defRPr>
            </a:lvl9pPr>
          </a:lstStyle>
          <a:p>
            <a:endParaRPr/>
          </a:p>
        </p:txBody>
      </p:sp>
      <p:sp>
        <p:nvSpPr>
          <p:cNvPr id="18" name="Google Shape;18;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9" name="Google Shape;19;p2"/>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20" name="Google Shape;20;p2"/>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7F7F7F"/>
                </a:solidFill>
                <a:latin typeface="Lustria"/>
                <a:ea typeface="Lustria"/>
                <a:cs typeface="Lustria"/>
                <a:sym typeface="Lustria"/>
              </a:defRPr>
            </a:lvl1pPr>
            <a:lvl2pPr marL="0" marR="0" lvl="1" indent="0" algn="ctr" rtl="0">
              <a:spcBef>
                <a:spcPts val="0"/>
              </a:spcBef>
              <a:buNone/>
              <a:defRPr sz="1100" b="1" i="0" u="none" strike="noStrike" cap="none">
                <a:solidFill>
                  <a:srgbClr val="7F7F7F"/>
                </a:solidFill>
                <a:latin typeface="Lustria"/>
                <a:ea typeface="Lustria"/>
                <a:cs typeface="Lustria"/>
                <a:sym typeface="Lustria"/>
              </a:defRPr>
            </a:lvl2pPr>
            <a:lvl3pPr marL="0" marR="0" lvl="2" indent="0" algn="ctr" rtl="0">
              <a:spcBef>
                <a:spcPts val="0"/>
              </a:spcBef>
              <a:buNone/>
              <a:defRPr sz="1100" b="1" i="0" u="none" strike="noStrike" cap="none">
                <a:solidFill>
                  <a:srgbClr val="7F7F7F"/>
                </a:solidFill>
                <a:latin typeface="Lustria"/>
                <a:ea typeface="Lustria"/>
                <a:cs typeface="Lustria"/>
                <a:sym typeface="Lustria"/>
              </a:defRPr>
            </a:lvl3pPr>
            <a:lvl4pPr marL="0" marR="0" lvl="3" indent="0" algn="ctr" rtl="0">
              <a:spcBef>
                <a:spcPts val="0"/>
              </a:spcBef>
              <a:buNone/>
              <a:defRPr sz="1100" b="1" i="0" u="none" strike="noStrike" cap="none">
                <a:solidFill>
                  <a:srgbClr val="7F7F7F"/>
                </a:solidFill>
                <a:latin typeface="Lustria"/>
                <a:ea typeface="Lustria"/>
                <a:cs typeface="Lustria"/>
                <a:sym typeface="Lustria"/>
              </a:defRPr>
            </a:lvl4pPr>
            <a:lvl5pPr marL="0" marR="0" lvl="4" indent="0" algn="ctr" rtl="0">
              <a:spcBef>
                <a:spcPts val="0"/>
              </a:spcBef>
              <a:buNone/>
              <a:defRPr sz="1100" b="1" i="0" u="none" strike="noStrike" cap="none">
                <a:solidFill>
                  <a:srgbClr val="7F7F7F"/>
                </a:solidFill>
                <a:latin typeface="Lustria"/>
                <a:ea typeface="Lustria"/>
                <a:cs typeface="Lustria"/>
                <a:sym typeface="Lustria"/>
              </a:defRPr>
            </a:lvl5pPr>
            <a:lvl6pPr marL="0" marR="0" lvl="5" indent="0" algn="ctr" rtl="0">
              <a:spcBef>
                <a:spcPts val="0"/>
              </a:spcBef>
              <a:buNone/>
              <a:defRPr sz="1100" b="1" i="0" u="none" strike="noStrike" cap="none">
                <a:solidFill>
                  <a:srgbClr val="7F7F7F"/>
                </a:solidFill>
                <a:latin typeface="Lustria"/>
                <a:ea typeface="Lustria"/>
                <a:cs typeface="Lustria"/>
                <a:sym typeface="Lustria"/>
              </a:defRPr>
            </a:lvl6pPr>
            <a:lvl7pPr marL="0" marR="0" lvl="6" indent="0" algn="ctr" rtl="0">
              <a:spcBef>
                <a:spcPts val="0"/>
              </a:spcBef>
              <a:buNone/>
              <a:defRPr sz="1100" b="1" i="0" u="none" strike="noStrike" cap="none">
                <a:solidFill>
                  <a:srgbClr val="7F7F7F"/>
                </a:solidFill>
                <a:latin typeface="Lustria"/>
                <a:ea typeface="Lustria"/>
                <a:cs typeface="Lustria"/>
                <a:sym typeface="Lustria"/>
              </a:defRPr>
            </a:lvl7pPr>
            <a:lvl8pPr marL="0" marR="0" lvl="7" indent="0" algn="ctr" rtl="0">
              <a:spcBef>
                <a:spcPts val="0"/>
              </a:spcBef>
              <a:buNone/>
              <a:defRPr sz="1100" b="1" i="0" u="none" strike="noStrike" cap="none">
                <a:solidFill>
                  <a:srgbClr val="7F7F7F"/>
                </a:solidFill>
                <a:latin typeface="Lustria"/>
                <a:ea typeface="Lustria"/>
                <a:cs typeface="Lustria"/>
                <a:sym typeface="Lustria"/>
              </a:defRPr>
            </a:lvl8pPr>
            <a:lvl9pPr marL="0" marR="0" lvl="8" indent="0" algn="ctr" rtl="0">
              <a:spcBef>
                <a:spcPts val="0"/>
              </a:spcBef>
              <a:buNone/>
              <a:defRPr sz="1100" b="1" i="0" u="none" strike="noStrike" cap="none">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
        <p:nvSpPr>
          <p:cNvPr id="21" name="Google Shape;21;p2"/>
          <p:cNvSpPr txBox="1"/>
          <p:nvPr/>
        </p:nvSpPr>
        <p:spPr>
          <a:xfrm>
            <a:off x="8292818" y="5804647"/>
            <a:ext cx="367200" cy="677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400" b="0" i="0" u="none" strike="noStrike" cap="none">
                <a:solidFill>
                  <a:schemeClr val="accent1"/>
                </a:solidFill>
                <a:latin typeface="Noto Sans Symbols"/>
                <a:ea typeface="Noto Sans Symbols"/>
                <a:cs typeface="Noto Sans Symbols"/>
                <a:sym typeface="Noto Sans Symbols"/>
              </a:rPr>
              <a:t>•</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a:off x="762000" y="2784475"/>
            <a:ext cx="7656600" cy="15546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L="3657600" marR="0" lvl="7"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
        <p:nvSpPr>
          <p:cNvPr id="76" name="Google Shape;76;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77" name="Google Shape;77;p11"/>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78" name="Google Shape;78;p11"/>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
        <p:nvSpPr>
          <p:cNvPr id="79" name="Google Shape;79;p11"/>
          <p:cNvSpPr txBox="1">
            <a:spLocks noGrp="1"/>
          </p:cNvSpPr>
          <p:nvPr>
            <p:ph type="body" idx="2"/>
          </p:nvPr>
        </p:nvSpPr>
        <p:spPr>
          <a:xfrm>
            <a:off x="762000" y="4497070"/>
            <a:ext cx="7656600" cy="15546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L="3657600" marR="0" lvl="7"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4636008" y="2784475"/>
            <a:ext cx="3767400" cy="15546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83" name="Google Shape;83;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84" name="Google Shape;84;p12"/>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85" name="Google Shape;85;p12"/>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
        <p:nvSpPr>
          <p:cNvPr id="86" name="Google Shape;86;p12"/>
          <p:cNvSpPr txBox="1">
            <a:spLocks noGrp="1"/>
          </p:cNvSpPr>
          <p:nvPr>
            <p:ph type="body" idx="2"/>
          </p:nvPr>
        </p:nvSpPr>
        <p:spPr>
          <a:xfrm>
            <a:off x="4636008" y="4497070"/>
            <a:ext cx="3767400" cy="15546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87" name="Google Shape;87;p12"/>
          <p:cNvSpPr txBox="1">
            <a:spLocks noGrp="1"/>
          </p:cNvSpPr>
          <p:nvPr>
            <p:ph type="body" idx="3"/>
          </p:nvPr>
        </p:nvSpPr>
        <p:spPr>
          <a:xfrm>
            <a:off x="740664" y="2784475"/>
            <a:ext cx="3767400" cy="32529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0" name="Google Shape;90;p13"/>
          <p:cNvSpPr txBox="1">
            <a:spLocks noGrp="1"/>
          </p:cNvSpPr>
          <p:nvPr>
            <p:ph type="body" idx="1"/>
          </p:nvPr>
        </p:nvSpPr>
        <p:spPr>
          <a:xfrm>
            <a:off x="4636008" y="2784475"/>
            <a:ext cx="3767400" cy="15546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91" name="Google Shape;91;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92" name="Google Shape;92;p13"/>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93" name="Google Shape;93;p13"/>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
        <p:nvSpPr>
          <p:cNvPr id="94" name="Google Shape;94;p13"/>
          <p:cNvSpPr txBox="1">
            <a:spLocks noGrp="1"/>
          </p:cNvSpPr>
          <p:nvPr>
            <p:ph type="body" idx="2"/>
          </p:nvPr>
        </p:nvSpPr>
        <p:spPr>
          <a:xfrm>
            <a:off x="4636008" y="4497070"/>
            <a:ext cx="3767400" cy="15546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95" name="Google Shape;95;p13"/>
          <p:cNvSpPr txBox="1">
            <a:spLocks noGrp="1"/>
          </p:cNvSpPr>
          <p:nvPr>
            <p:ph type="body" idx="3"/>
          </p:nvPr>
        </p:nvSpPr>
        <p:spPr>
          <a:xfrm>
            <a:off x="739775" y="2784475"/>
            <a:ext cx="3767400" cy="15546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96" name="Google Shape;96;p13"/>
          <p:cNvSpPr txBox="1">
            <a:spLocks noGrp="1"/>
          </p:cNvSpPr>
          <p:nvPr>
            <p:ph type="body" idx="4"/>
          </p:nvPr>
        </p:nvSpPr>
        <p:spPr>
          <a:xfrm>
            <a:off x="739775" y="4497070"/>
            <a:ext cx="3767400" cy="15546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5051425" y="381001"/>
            <a:ext cx="3635400" cy="2209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4400"/>
              <a:buFont typeface="Lustria"/>
              <a:buNone/>
              <a:defRPr sz="4400" b="0" i="0" u="none" strike="noStrike" cap="none">
                <a:solidFill>
                  <a:schemeClr val="dk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9" name="Google Shape;99;p14"/>
          <p:cNvSpPr txBox="1">
            <a:spLocks noGrp="1"/>
          </p:cNvSpPr>
          <p:nvPr>
            <p:ph type="body" idx="1"/>
          </p:nvPr>
        </p:nvSpPr>
        <p:spPr>
          <a:xfrm>
            <a:off x="5051425" y="2649070"/>
            <a:ext cx="3635400" cy="3505800"/>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800"/>
              <a:buFont typeface="Noto Sans Symbols"/>
              <a:buNone/>
              <a:defRPr sz="2000" b="0" i="0" u="none" strike="noStrike" cap="none">
                <a:solidFill>
                  <a:srgbClr val="595959"/>
                </a:solidFill>
                <a:latin typeface="Lustria"/>
                <a:ea typeface="Lustria"/>
                <a:cs typeface="Lustria"/>
                <a:sym typeface="Lustria"/>
              </a:defRPr>
            </a:lvl1pPr>
            <a:lvl2pPr marL="914400" marR="0" lvl="1" indent="-228600" algn="l" rtl="0">
              <a:spcBef>
                <a:spcPts val="600"/>
              </a:spcBef>
              <a:spcAft>
                <a:spcPts val="0"/>
              </a:spcAft>
              <a:buClr>
                <a:srgbClr val="C0F942"/>
              </a:buClr>
              <a:buSzPts val="1080"/>
              <a:buFont typeface="Noto Sans Symbols"/>
              <a:buNone/>
              <a:defRPr sz="1200" b="0" i="0" u="none" strike="noStrike" cap="none">
                <a:solidFill>
                  <a:srgbClr val="595959"/>
                </a:solidFill>
                <a:latin typeface="Lustria"/>
                <a:ea typeface="Lustria"/>
                <a:cs typeface="Lustria"/>
                <a:sym typeface="Lustria"/>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595959"/>
                </a:solidFill>
                <a:latin typeface="Lustria"/>
                <a:ea typeface="Lustria"/>
                <a:cs typeface="Lustria"/>
                <a:sym typeface="Lustria"/>
              </a:defRPr>
            </a:lvl3pPr>
            <a:lvl4pPr marL="1828800" marR="0" lvl="3" indent="-228600" algn="l" rtl="0">
              <a:spcBef>
                <a:spcPts val="60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5pPr>
            <a:lvl6pPr marL="2743200" marR="0" lvl="5" indent="-228600" algn="l" rtl="0">
              <a:spcBef>
                <a:spcPts val="18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7pPr>
            <a:lvl8pPr marL="3657600" marR="0" lvl="7" indent="-228600" algn="l" rtl="0">
              <a:spcBef>
                <a:spcPts val="18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9pPr>
          </a:lstStyle>
          <a:p>
            <a:endParaRPr/>
          </a:p>
        </p:txBody>
      </p:sp>
      <p:sp>
        <p:nvSpPr>
          <p:cNvPr id="100" name="Google Shape;100;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chemeClr val="lt1"/>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01" name="Google Shape;101;p14"/>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02" name="Google Shape;102;p14"/>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
        <p:nvSpPr>
          <p:cNvPr id="103" name="Google Shape;103;p14"/>
          <p:cNvSpPr>
            <a:spLocks noGrp="1"/>
          </p:cNvSpPr>
          <p:nvPr>
            <p:ph type="pic" idx="2"/>
          </p:nvPr>
        </p:nvSpPr>
        <p:spPr>
          <a:xfrm>
            <a:off x="228600" y="1143000"/>
            <a:ext cx="4267200" cy="4267200"/>
          </a:xfrm>
          <a:prstGeom prst="ellipse">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lstStyle>
            <a:lvl1pPr marR="0" lvl="0" algn="l" rtl="0">
              <a:spcBef>
                <a:spcPts val="2000"/>
              </a:spcBef>
              <a:spcAft>
                <a:spcPts val="0"/>
              </a:spcAft>
              <a:buClr>
                <a:schemeClr val="accent1"/>
              </a:buClr>
              <a:buSzPts val="1980"/>
              <a:buFont typeface="Noto Sans Symbols"/>
              <a:buNone/>
              <a:defRPr sz="2200" b="0" i="0" u="none" strike="noStrike" cap="none">
                <a:solidFill>
                  <a:schemeClr val="lt1"/>
                </a:solidFill>
                <a:latin typeface="Lustria"/>
                <a:ea typeface="Lustria"/>
                <a:cs typeface="Lustria"/>
                <a:sym typeface="Lustria"/>
              </a:defRPr>
            </a:lvl1pPr>
            <a:lvl2pPr marR="0" lvl="1"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R="0" lvl="2"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R="0" lvl="3"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R="0" lvl="4"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R="0" lvl="5"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R="0" lvl="6"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R="0" lvl="7"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R="0" lvl="8"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5051425" y="381001"/>
            <a:ext cx="3635400" cy="2209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4400"/>
              <a:buFont typeface="Lustria"/>
              <a:buNone/>
              <a:defRPr sz="4400" b="0" i="0" u="none" strike="noStrike" cap="none">
                <a:solidFill>
                  <a:schemeClr val="dk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6" name="Google Shape;106;p15"/>
          <p:cNvSpPr txBox="1">
            <a:spLocks noGrp="1"/>
          </p:cNvSpPr>
          <p:nvPr>
            <p:ph type="body" idx="1"/>
          </p:nvPr>
        </p:nvSpPr>
        <p:spPr>
          <a:xfrm>
            <a:off x="5051425" y="2649070"/>
            <a:ext cx="3635400" cy="3505800"/>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800"/>
              <a:buFont typeface="Noto Sans Symbols"/>
              <a:buNone/>
              <a:defRPr sz="2000" b="0" i="0" u="none" strike="noStrike" cap="none">
                <a:solidFill>
                  <a:srgbClr val="595959"/>
                </a:solidFill>
                <a:latin typeface="Lustria"/>
                <a:ea typeface="Lustria"/>
                <a:cs typeface="Lustria"/>
                <a:sym typeface="Lustria"/>
              </a:defRPr>
            </a:lvl1pPr>
            <a:lvl2pPr marL="914400" marR="0" lvl="1" indent="-228600" algn="l" rtl="0">
              <a:spcBef>
                <a:spcPts val="600"/>
              </a:spcBef>
              <a:spcAft>
                <a:spcPts val="0"/>
              </a:spcAft>
              <a:buClr>
                <a:srgbClr val="C0F942"/>
              </a:buClr>
              <a:buSzPts val="1080"/>
              <a:buFont typeface="Noto Sans Symbols"/>
              <a:buNone/>
              <a:defRPr sz="1200" b="0" i="0" u="none" strike="noStrike" cap="none">
                <a:solidFill>
                  <a:srgbClr val="595959"/>
                </a:solidFill>
                <a:latin typeface="Lustria"/>
                <a:ea typeface="Lustria"/>
                <a:cs typeface="Lustria"/>
                <a:sym typeface="Lustria"/>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595959"/>
                </a:solidFill>
                <a:latin typeface="Lustria"/>
                <a:ea typeface="Lustria"/>
                <a:cs typeface="Lustria"/>
                <a:sym typeface="Lustria"/>
              </a:defRPr>
            </a:lvl3pPr>
            <a:lvl4pPr marL="1828800" marR="0" lvl="3" indent="-228600" algn="l" rtl="0">
              <a:spcBef>
                <a:spcPts val="60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5pPr>
            <a:lvl6pPr marL="2743200" marR="0" lvl="5" indent="-228600" algn="l" rtl="0">
              <a:spcBef>
                <a:spcPts val="18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7pPr>
            <a:lvl8pPr marL="3657600" marR="0" lvl="7" indent="-228600" algn="l" rtl="0">
              <a:spcBef>
                <a:spcPts val="18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9pPr>
          </a:lstStyle>
          <a:p>
            <a:endParaRPr/>
          </a:p>
        </p:txBody>
      </p:sp>
      <p:sp>
        <p:nvSpPr>
          <p:cNvPr id="107" name="Google Shape;107;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chemeClr val="lt1"/>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08" name="Google Shape;108;p15"/>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09" name="Google Shape;109;p15"/>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
        <p:nvSpPr>
          <p:cNvPr id="110" name="Google Shape;110;p15"/>
          <p:cNvSpPr>
            <a:spLocks noGrp="1"/>
          </p:cNvSpPr>
          <p:nvPr>
            <p:ph type="pic" idx="2"/>
          </p:nvPr>
        </p:nvSpPr>
        <p:spPr>
          <a:xfrm>
            <a:off x="990600" y="2590800"/>
            <a:ext cx="3505200" cy="3505200"/>
          </a:xfrm>
          <a:prstGeom prst="ellipse">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lstStyle>
            <a:lvl1pPr marR="0" lvl="0" algn="l" rtl="0">
              <a:spcBef>
                <a:spcPts val="2000"/>
              </a:spcBef>
              <a:spcAft>
                <a:spcPts val="0"/>
              </a:spcAft>
              <a:buClr>
                <a:schemeClr val="accent1"/>
              </a:buClr>
              <a:buSzPts val="1980"/>
              <a:buFont typeface="Noto Sans Symbols"/>
              <a:buNone/>
              <a:defRPr sz="2200" b="0" i="0" u="none" strike="noStrike" cap="none">
                <a:solidFill>
                  <a:schemeClr val="lt1"/>
                </a:solidFill>
                <a:latin typeface="Lustria"/>
                <a:ea typeface="Lustria"/>
                <a:cs typeface="Lustria"/>
                <a:sym typeface="Lustria"/>
              </a:defRPr>
            </a:lvl1pPr>
            <a:lvl2pPr marR="0" lvl="1"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R="0" lvl="2"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R="0" lvl="3"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R="0" lvl="4"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R="0" lvl="5"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R="0" lvl="6"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R="0" lvl="7"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R="0" lvl="8"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
        <p:nvSpPr>
          <p:cNvPr id="111" name="Google Shape;111;p15"/>
          <p:cNvSpPr>
            <a:spLocks noGrp="1"/>
          </p:cNvSpPr>
          <p:nvPr>
            <p:ph type="pic" idx="3"/>
          </p:nvPr>
        </p:nvSpPr>
        <p:spPr>
          <a:xfrm>
            <a:off x="2479675" y="1260475"/>
            <a:ext cx="1254000" cy="1254000"/>
          </a:xfrm>
          <a:prstGeom prst="ellipse">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lstStyle>
            <a:lvl1pPr marR="0" lvl="0" algn="l" rtl="0">
              <a:spcBef>
                <a:spcPts val="2000"/>
              </a:spcBef>
              <a:spcAft>
                <a:spcPts val="0"/>
              </a:spcAft>
              <a:buClr>
                <a:schemeClr val="accent1"/>
              </a:buClr>
              <a:buSzPts val="1260"/>
              <a:buFont typeface="Noto Sans Symbols"/>
              <a:buNone/>
              <a:defRPr sz="1400" b="0" i="0" u="none" strike="noStrike" cap="none">
                <a:solidFill>
                  <a:schemeClr val="lt1"/>
                </a:solidFill>
                <a:latin typeface="Lustria"/>
                <a:ea typeface="Lustria"/>
                <a:cs typeface="Lustria"/>
                <a:sym typeface="Lustria"/>
              </a:defRPr>
            </a:lvl1pPr>
            <a:lvl2pPr marR="0" lvl="1"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R="0" lvl="2"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R="0" lvl="3"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R="0" lvl="4"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R="0" lvl="5"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R="0" lvl="6"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R="0" lvl="7"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R="0" lvl="8"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
        <p:nvSpPr>
          <p:cNvPr id="112" name="Google Shape;112;p15"/>
          <p:cNvSpPr>
            <a:spLocks noGrp="1"/>
          </p:cNvSpPr>
          <p:nvPr>
            <p:ph type="pic" idx="4"/>
          </p:nvPr>
        </p:nvSpPr>
        <p:spPr>
          <a:xfrm>
            <a:off x="269875" y="762000"/>
            <a:ext cx="2092200" cy="2092200"/>
          </a:xfrm>
          <a:prstGeom prst="ellipse">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lstStyle>
            <a:lvl1pPr marR="0" lvl="0" algn="l" rtl="0">
              <a:spcBef>
                <a:spcPts val="2000"/>
              </a:spcBef>
              <a:spcAft>
                <a:spcPts val="0"/>
              </a:spcAft>
              <a:buClr>
                <a:schemeClr val="accent1"/>
              </a:buClr>
              <a:buSzPts val="1620"/>
              <a:buFont typeface="Noto Sans Symbols"/>
              <a:buNone/>
              <a:defRPr sz="1800" b="0" i="0" u="none" strike="noStrike" cap="none">
                <a:solidFill>
                  <a:schemeClr val="lt1"/>
                </a:solidFill>
                <a:latin typeface="Lustria"/>
                <a:ea typeface="Lustria"/>
                <a:cs typeface="Lustria"/>
                <a:sym typeface="Lustria"/>
              </a:defRPr>
            </a:lvl1pPr>
            <a:lvl2pPr marR="0" lvl="1"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R="0" lvl="2"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R="0" lvl="3"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R="0" lvl="4"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R="0" lvl="5"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R="0" lvl="6"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R="0" lvl="7"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R="0" lvl="8"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rot="5400000">
            <a:off x="4922850" y="2438388"/>
            <a:ext cx="5851500" cy="1524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5" name="Google Shape;115;p16"/>
          <p:cNvSpPr txBox="1">
            <a:spLocks noGrp="1"/>
          </p:cNvSpPr>
          <p:nvPr>
            <p:ph type="body" idx="1"/>
          </p:nvPr>
        </p:nvSpPr>
        <p:spPr>
          <a:xfrm rot="5400000">
            <a:off x="659250" y="214809"/>
            <a:ext cx="5615700" cy="60198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595959"/>
                </a:solidFill>
                <a:latin typeface="Lustria"/>
                <a:ea typeface="Lustria"/>
                <a:cs typeface="Lustria"/>
                <a:sym typeface="Lustria"/>
              </a:defRPr>
            </a:lvl1pPr>
            <a:lvl2pPr marL="914400" marR="0" lvl="1" indent="-342900"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L="3657600" marR="0" lvl="7"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
        <p:nvSpPr>
          <p:cNvPr id="116" name="Google Shape;116;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17" name="Google Shape;117;p16"/>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18" name="Google Shape;118;p16"/>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osing">
  <p:cSld name="Closing">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21" name="Google Shape;121;p17"/>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22" name="Google Shape;122;p17"/>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199" y="381001"/>
            <a:ext cx="3509700" cy="2209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4400"/>
              <a:buFont typeface="Lustria"/>
              <a:buNone/>
              <a:defRPr sz="44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5029200" y="273050"/>
            <a:ext cx="3657600" cy="58530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595959"/>
                </a:solidFill>
                <a:latin typeface="Lustria"/>
                <a:ea typeface="Lustria"/>
                <a:cs typeface="Lustria"/>
                <a:sym typeface="Lustria"/>
              </a:defRPr>
            </a:lvl1pPr>
            <a:lvl2pPr marL="914400" marR="0" lvl="1" indent="-342900"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25" name="Google Shape;25;p3"/>
          <p:cNvSpPr txBox="1">
            <a:spLocks noGrp="1"/>
          </p:cNvSpPr>
          <p:nvPr>
            <p:ph type="body" idx="2"/>
          </p:nvPr>
        </p:nvSpPr>
        <p:spPr>
          <a:xfrm>
            <a:off x="457199" y="2649071"/>
            <a:ext cx="3509700" cy="3388200"/>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800"/>
              <a:buFont typeface="Noto Sans Symbols"/>
              <a:buNone/>
              <a:defRPr sz="20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rgbClr val="C0F942"/>
              </a:buClr>
              <a:buSzPts val="1080"/>
              <a:buFont typeface="Noto Sans Symbols"/>
              <a:buNone/>
              <a:defRPr sz="1200" b="0" i="0" u="none" strike="noStrike" cap="none">
                <a:solidFill>
                  <a:srgbClr val="595959"/>
                </a:solidFill>
                <a:latin typeface="Lustria"/>
                <a:ea typeface="Lustria"/>
                <a:cs typeface="Lustria"/>
                <a:sym typeface="Lustria"/>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595959"/>
                </a:solidFill>
                <a:latin typeface="Lustria"/>
                <a:ea typeface="Lustria"/>
                <a:cs typeface="Lustria"/>
                <a:sym typeface="Lustria"/>
              </a:defRPr>
            </a:lvl3pPr>
            <a:lvl4pPr marL="1828800" marR="0" lvl="3" indent="-228600" algn="l" rtl="0">
              <a:spcBef>
                <a:spcPts val="60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5pPr>
            <a:lvl6pPr marL="2743200" marR="0" lvl="5" indent="-228600" algn="l" rtl="0">
              <a:spcBef>
                <a:spcPts val="18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7pPr>
            <a:lvl8pPr marL="3657600" marR="0" lvl="7" indent="-228600" algn="l" rtl="0">
              <a:spcBef>
                <a:spcPts val="180"/>
              </a:spcBef>
              <a:spcAft>
                <a:spcPts val="0"/>
              </a:spcAft>
              <a:buClr>
                <a:srgbClr val="C0F942"/>
              </a:buClr>
              <a:buSzPts val="810"/>
              <a:buFont typeface="Noto Sans Symbols"/>
              <a:buNone/>
              <a:defRPr sz="900" b="0" i="0" u="none" strike="noStrike" cap="none">
                <a:solidFill>
                  <a:srgbClr val="595959"/>
                </a:solidFill>
                <a:latin typeface="Lustria"/>
                <a:ea typeface="Lustria"/>
                <a:cs typeface="Lustria"/>
                <a:sym typeface="Lustria"/>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595959"/>
                </a:solidFill>
                <a:latin typeface="Lustria"/>
                <a:ea typeface="Lustria"/>
                <a:cs typeface="Lustria"/>
                <a:sym typeface="Lustria"/>
              </a:defRPr>
            </a:lvl9pPr>
          </a:lstStyle>
          <a:p>
            <a:endParaRPr/>
          </a:p>
        </p:txBody>
      </p:sp>
      <p:sp>
        <p:nvSpPr>
          <p:cNvPr id="26" name="Google Shape;26;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chemeClr val="lt1"/>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27" name="Google Shape;27;p3"/>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28" name="Google Shape;28;p3"/>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 name="Google Shape;31;p4"/>
          <p:cNvSpPr txBox="1">
            <a:spLocks noGrp="1"/>
          </p:cNvSpPr>
          <p:nvPr>
            <p:ph type="body" idx="1"/>
          </p:nvPr>
        </p:nvSpPr>
        <p:spPr>
          <a:xfrm>
            <a:off x="739775" y="2770094"/>
            <a:ext cx="7662900" cy="32673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595959"/>
                </a:solidFill>
                <a:latin typeface="Lustria"/>
                <a:ea typeface="Lustria"/>
                <a:cs typeface="Lustria"/>
                <a:sym typeface="Lustria"/>
              </a:defRPr>
            </a:lvl1pPr>
            <a:lvl2pPr marL="914400" marR="0" lvl="1" indent="-342900"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L="3657600" marR="0" lvl="7"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
        <p:nvSpPr>
          <p:cNvPr id="32" name="Google Shape;32;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33" name="Google Shape;33;p4"/>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34" name="Google Shape;34;p4"/>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 name="Google Shape;37;p5"/>
          <p:cNvSpPr txBox="1">
            <a:spLocks noGrp="1"/>
          </p:cNvSpPr>
          <p:nvPr>
            <p:ph type="body" idx="1"/>
          </p:nvPr>
        </p:nvSpPr>
        <p:spPr>
          <a:xfrm rot="5400000">
            <a:off x="2836713" y="188788"/>
            <a:ext cx="3468900" cy="82281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595959"/>
                </a:solidFill>
                <a:latin typeface="Lustria"/>
                <a:ea typeface="Lustria"/>
                <a:cs typeface="Lustria"/>
                <a:sym typeface="Lustria"/>
              </a:defRPr>
            </a:lvl1pPr>
            <a:lvl2pPr marL="914400" marR="0" lvl="1" indent="-342900"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L="3657600" marR="0" lvl="7"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
        <p:nvSpPr>
          <p:cNvPr id="38" name="Google Shape;38;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39" name="Google Shape;39;p5"/>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40" name="Google Shape;40;p5"/>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43" name="Google Shape;43;p6"/>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44" name="Google Shape;44;p6"/>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48" name="Google Shape;48;p7"/>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49" name="Google Shape;49;p7"/>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236694"/>
            <a:ext cx="6400800" cy="13620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8"/>
          <p:cNvSpPr txBox="1">
            <a:spLocks noGrp="1"/>
          </p:cNvSpPr>
          <p:nvPr>
            <p:ph type="body" idx="1"/>
          </p:nvPr>
        </p:nvSpPr>
        <p:spPr>
          <a:xfrm>
            <a:off x="1676399" y="3609695"/>
            <a:ext cx="5181600" cy="1500300"/>
          </a:xfrm>
          <a:prstGeom prst="rect">
            <a:avLst/>
          </a:prstGeom>
          <a:noFill/>
          <a:ln>
            <a:noFill/>
          </a:ln>
        </p:spPr>
        <p:txBody>
          <a:bodyPr spcFirstLastPara="1" wrap="square" lIns="91425" tIns="45700" rIns="91425" bIns="45700" anchor="t" anchorCtr="0"/>
          <a:lstStyle>
            <a:lvl1pPr marL="457200" marR="0" lvl="0" indent="-228600" algn="r" rtl="0">
              <a:spcBef>
                <a:spcPts val="300"/>
              </a:spcBef>
              <a:spcAft>
                <a:spcPts val="0"/>
              </a:spcAft>
              <a:buClr>
                <a:schemeClr val="accent1"/>
              </a:buClr>
              <a:buSzPts val="1620"/>
              <a:buFont typeface="Noto Sans Symbols"/>
              <a:buNone/>
              <a:defRPr sz="18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rgbClr val="C0F942"/>
              </a:buClr>
              <a:buSzPts val="1620"/>
              <a:buFont typeface="Noto Sans Symbols"/>
              <a:buNone/>
              <a:defRPr sz="1800" b="0" i="0" u="none" strike="noStrike" cap="none">
                <a:solidFill>
                  <a:srgbClr val="888888"/>
                </a:solidFill>
                <a:latin typeface="Lustria"/>
                <a:ea typeface="Lustria"/>
                <a:cs typeface="Lustria"/>
                <a:sym typeface="Lustria"/>
              </a:defRPr>
            </a:lvl2pPr>
            <a:lvl3pPr marL="1371600" marR="0" lvl="2" indent="-228600" algn="l" rtl="0">
              <a:spcBef>
                <a:spcPts val="600"/>
              </a:spcBef>
              <a:spcAft>
                <a:spcPts val="0"/>
              </a:spcAft>
              <a:buClr>
                <a:schemeClr val="accent1"/>
              </a:buClr>
              <a:buSzPts val="1440"/>
              <a:buFont typeface="Noto Sans Symbols"/>
              <a:buNone/>
              <a:defRPr sz="1600" b="0" i="0" u="none" strike="noStrike" cap="none">
                <a:solidFill>
                  <a:srgbClr val="888888"/>
                </a:solidFill>
                <a:latin typeface="Lustria"/>
                <a:ea typeface="Lustria"/>
                <a:cs typeface="Lustria"/>
                <a:sym typeface="Lustria"/>
              </a:defRPr>
            </a:lvl3pPr>
            <a:lvl4pPr marL="1828800" marR="0" lvl="3" indent="-228600" algn="l" rtl="0">
              <a:spcBef>
                <a:spcPts val="600"/>
              </a:spcBef>
              <a:spcAft>
                <a:spcPts val="0"/>
              </a:spcAft>
              <a:buClr>
                <a:srgbClr val="C0F942"/>
              </a:buClr>
              <a:buSzPts val="1260"/>
              <a:buFont typeface="Noto Sans Symbols"/>
              <a:buNone/>
              <a:defRPr sz="1400" b="0" i="0" u="none" strike="noStrike" cap="none">
                <a:solidFill>
                  <a:srgbClr val="888888"/>
                </a:solidFill>
                <a:latin typeface="Lustria"/>
                <a:ea typeface="Lustria"/>
                <a:cs typeface="Lustria"/>
                <a:sym typeface="Lustria"/>
              </a:defRPr>
            </a:lvl4pPr>
            <a:lvl5pPr marL="2286000" marR="0" lvl="4" indent="-228600" algn="l" rtl="0">
              <a:spcBef>
                <a:spcPts val="600"/>
              </a:spcBef>
              <a:spcAft>
                <a:spcPts val="0"/>
              </a:spcAft>
              <a:buClr>
                <a:schemeClr val="accent1"/>
              </a:buClr>
              <a:buSzPts val="1260"/>
              <a:buFont typeface="Noto Sans Symbols"/>
              <a:buNone/>
              <a:defRPr sz="1400" b="0" i="0" u="none" strike="noStrike" cap="none">
                <a:solidFill>
                  <a:srgbClr val="888888"/>
                </a:solidFill>
                <a:latin typeface="Lustria"/>
                <a:ea typeface="Lustria"/>
                <a:cs typeface="Lustria"/>
                <a:sym typeface="Lustria"/>
              </a:defRPr>
            </a:lvl5pPr>
            <a:lvl6pPr marL="2743200" marR="0" lvl="5" indent="-228600" algn="l" rtl="0">
              <a:spcBef>
                <a:spcPts val="280"/>
              </a:spcBef>
              <a:spcAft>
                <a:spcPts val="0"/>
              </a:spcAft>
              <a:buClr>
                <a:srgbClr val="C0F942"/>
              </a:buClr>
              <a:buSzPts val="1260"/>
              <a:buFont typeface="Noto Sans Symbols"/>
              <a:buNone/>
              <a:defRPr sz="1400" b="0" i="0" u="none" strike="noStrike" cap="none">
                <a:solidFill>
                  <a:srgbClr val="888888"/>
                </a:solidFill>
                <a:latin typeface="Lustria"/>
                <a:ea typeface="Lustria"/>
                <a:cs typeface="Lustria"/>
                <a:sym typeface="Lustria"/>
              </a:defRPr>
            </a:lvl6pPr>
            <a:lvl7pPr marL="3200400" marR="0" lvl="6" indent="-228600" algn="l" rtl="0">
              <a:spcBef>
                <a:spcPts val="280"/>
              </a:spcBef>
              <a:spcAft>
                <a:spcPts val="0"/>
              </a:spcAft>
              <a:buClr>
                <a:schemeClr val="accent1"/>
              </a:buClr>
              <a:buSzPts val="1260"/>
              <a:buFont typeface="Noto Sans Symbols"/>
              <a:buNone/>
              <a:defRPr sz="1400" b="0" i="0" u="none" strike="noStrike" cap="none">
                <a:solidFill>
                  <a:srgbClr val="888888"/>
                </a:solidFill>
                <a:latin typeface="Lustria"/>
                <a:ea typeface="Lustria"/>
                <a:cs typeface="Lustria"/>
                <a:sym typeface="Lustria"/>
              </a:defRPr>
            </a:lvl7pPr>
            <a:lvl8pPr marL="3657600" marR="0" lvl="7" indent="-228600" algn="l" rtl="0">
              <a:spcBef>
                <a:spcPts val="280"/>
              </a:spcBef>
              <a:spcAft>
                <a:spcPts val="0"/>
              </a:spcAft>
              <a:buClr>
                <a:srgbClr val="C0F942"/>
              </a:buClr>
              <a:buSzPts val="1260"/>
              <a:buFont typeface="Noto Sans Symbols"/>
              <a:buNone/>
              <a:defRPr sz="1400" b="0" i="0" u="none" strike="noStrike" cap="none">
                <a:solidFill>
                  <a:srgbClr val="888888"/>
                </a:solidFill>
                <a:latin typeface="Lustria"/>
                <a:ea typeface="Lustria"/>
                <a:cs typeface="Lustria"/>
                <a:sym typeface="Lustria"/>
              </a:defRPr>
            </a:lvl8pPr>
            <a:lvl9pPr marL="4114800" marR="0" lvl="8" indent="-228600" algn="l" rtl="0">
              <a:spcBef>
                <a:spcPts val="280"/>
              </a:spcBef>
              <a:spcAft>
                <a:spcPts val="0"/>
              </a:spcAft>
              <a:buClr>
                <a:schemeClr val="accent1"/>
              </a:buClr>
              <a:buSzPts val="1260"/>
              <a:buFont typeface="Noto Sans Symbols"/>
              <a:buNone/>
              <a:defRPr sz="1400" b="0" i="0" u="none" strike="noStrike" cap="none">
                <a:solidFill>
                  <a:srgbClr val="888888"/>
                </a:solidFill>
                <a:latin typeface="Lustria"/>
                <a:ea typeface="Lustria"/>
                <a:cs typeface="Lustria"/>
                <a:sym typeface="Lustria"/>
              </a:defRPr>
            </a:lvl9pPr>
          </a:lstStyle>
          <a:p>
            <a:endParaRPr/>
          </a:p>
        </p:txBody>
      </p:sp>
      <p:sp>
        <p:nvSpPr>
          <p:cNvPr id="53" name="Google Shape;53;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chemeClr val="lt1"/>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54" name="Google Shape;54;p8"/>
          <p:cNvSpPr txBox="1">
            <a:spLocks noGrp="1"/>
          </p:cNvSpPr>
          <p:nvPr>
            <p:ph type="ftr" idx="11"/>
          </p:nvPr>
        </p:nvSpPr>
        <p:spPr>
          <a:xfrm>
            <a:off x="7238999" y="6356350"/>
            <a:ext cx="14463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55" name="Google Shape;55;p8"/>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chemeClr val="lt1"/>
                </a:solidFill>
                <a:latin typeface="Lustria"/>
                <a:ea typeface="Lustria"/>
                <a:cs typeface="Lustria"/>
                <a:sym typeface="Lustria"/>
              </a:defRPr>
            </a:lvl1pPr>
            <a:lvl2pPr marL="0" marR="0" lvl="1" indent="0" algn="ctr" rtl="0">
              <a:spcBef>
                <a:spcPts val="0"/>
              </a:spcBef>
              <a:buNone/>
              <a:defRPr sz="1100" b="1">
                <a:solidFill>
                  <a:schemeClr val="lt1"/>
                </a:solidFill>
                <a:latin typeface="Lustria"/>
                <a:ea typeface="Lustria"/>
                <a:cs typeface="Lustria"/>
                <a:sym typeface="Lustria"/>
              </a:defRPr>
            </a:lvl2pPr>
            <a:lvl3pPr marL="0" marR="0" lvl="2" indent="0" algn="ctr" rtl="0">
              <a:spcBef>
                <a:spcPts val="0"/>
              </a:spcBef>
              <a:buNone/>
              <a:defRPr sz="1100" b="1">
                <a:solidFill>
                  <a:schemeClr val="lt1"/>
                </a:solidFill>
                <a:latin typeface="Lustria"/>
                <a:ea typeface="Lustria"/>
                <a:cs typeface="Lustria"/>
                <a:sym typeface="Lustria"/>
              </a:defRPr>
            </a:lvl3pPr>
            <a:lvl4pPr marL="0" marR="0" lvl="3" indent="0" algn="ctr" rtl="0">
              <a:spcBef>
                <a:spcPts val="0"/>
              </a:spcBef>
              <a:buNone/>
              <a:defRPr sz="1100" b="1">
                <a:solidFill>
                  <a:schemeClr val="lt1"/>
                </a:solidFill>
                <a:latin typeface="Lustria"/>
                <a:ea typeface="Lustria"/>
                <a:cs typeface="Lustria"/>
                <a:sym typeface="Lustria"/>
              </a:defRPr>
            </a:lvl4pPr>
            <a:lvl5pPr marL="0" marR="0" lvl="4" indent="0" algn="ctr" rtl="0">
              <a:spcBef>
                <a:spcPts val="0"/>
              </a:spcBef>
              <a:buNone/>
              <a:defRPr sz="1100" b="1">
                <a:solidFill>
                  <a:schemeClr val="lt1"/>
                </a:solidFill>
                <a:latin typeface="Lustria"/>
                <a:ea typeface="Lustria"/>
                <a:cs typeface="Lustria"/>
                <a:sym typeface="Lustria"/>
              </a:defRPr>
            </a:lvl5pPr>
            <a:lvl6pPr marL="0" marR="0" lvl="5" indent="0" algn="ctr" rtl="0">
              <a:spcBef>
                <a:spcPts val="0"/>
              </a:spcBef>
              <a:buNone/>
              <a:defRPr sz="1100" b="1">
                <a:solidFill>
                  <a:schemeClr val="lt1"/>
                </a:solidFill>
                <a:latin typeface="Lustria"/>
                <a:ea typeface="Lustria"/>
                <a:cs typeface="Lustria"/>
                <a:sym typeface="Lustria"/>
              </a:defRPr>
            </a:lvl6pPr>
            <a:lvl7pPr marL="0" marR="0" lvl="6" indent="0" algn="ctr" rtl="0">
              <a:spcBef>
                <a:spcPts val="0"/>
              </a:spcBef>
              <a:buNone/>
              <a:defRPr sz="1100" b="1">
                <a:solidFill>
                  <a:schemeClr val="lt1"/>
                </a:solidFill>
                <a:latin typeface="Lustria"/>
                <a:ea typeface="Lustria"/>
                <a:cs typeface="Lustria"/>
                <a:sym typeface="Lustria"/>
              </a:defRPr>
            </a:lvl7pPr>
            <a:lvl8pPr marL="0" marR="0" lvl="7" indent="0" algn="ctr" rtl="0">
              <a:spcBef>
                <a:spcPts val="0"/>
              </a:spcBef>
              <a:buNone/>
              <a:defRPr sz="1100" b="1">
                <a:solidFill>
                  <a:schemeClr val="lt1"/>
                </a:solidFill>
                <a:latin typeface="Lustria"/>
                <a:ea typeface="Lustria"/>
                <a:cs typeface="Lustria"/>
                <a:sym typeface="Lustria"/>
              </a:defRPr>
            </a:lvl8pPr>
            <a:lvl9pPr marL="0" marR="0" lvl="8" indent="0" algn="ctr" rtl="0">
              <a:spcBef>
                <a:spcPts val="0"/>
              </a:spcBef>
              <a:buNone/>
              <a:defRPr sz="1100" b="1">
                <a:solidFill>
                  <a:schemeClr val="lt1"/>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
        <p:nvSpPr>
          <p:cNvPr id="56" name="Google Shape;56;p8"/>
          <p:cNvSpPr txBox="1"/>
          <p:nvPr/>
        </p:nvSpPr>
        <p:spPr>
          <a:xfrm>
            <a:off x="8292818" y="5804647"/>
            <a:ext cx="367200" cy="677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400">
                <a:solidFill>
                  <a:schemeClr val="accent1"/>
                </a:solidFill>
                <a:latin typeface="Noto Sans Symbols"/>
                <a:ea typeface="Noto Sans Symbols"/>
                <a:cs typeface="Noto Sans Symbols"/>
                <a:sym typeface="Noto Sans Symbols"/>
              </a:rPr>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9"/>
          <p:cNvSpPr txBox="1">
            <a:spLocks noGrp="1"/>
          </p:cNvSpPr>
          <p:nvPr>
            <p:ph type="body" idx="1"/>
          </p:nvPr>
        </p:nvSpPr>
        <p:spPr>
          <a:xfrm>
            <a:off x="740664" y="2784475"/>
            <a:ext cx="3767400" cy="32529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60" name="Google Shape;60;p9"/>
          <p:cNvSpPr txBox="1">
            <a:spLocks noGrp="1"/>
          </p:cNvSpPr>
          <p:nvPr>
            <p:ph type="body" idx="2"/>
          </p:nvPr>
        </p:nvSpPr>
        <p:spPr>
          <a:xfrm>
            <a:off x="4634753" y="2784475"/>
            <a:ext cx="3767400" cy="32529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61" name="Google Shape;61;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62" name="Google Shape;62;p9"/>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63" name="Google Shape;63;p9"/>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0"/>
          <p:cNvSpPr txBox="1">
            <a:spLocks noGrp="1"/>
          </p:cNvSpPr>
          <p:nvPr>
            <p:ph type="body" idx="1"/>
          </p:nvPr>
        </p:nvSpPr>
        <p:spPr>
          <a:xfrm>
            <a:off x="740664" y="2232211"/>
            <a:ext cx="3767400" cy="762000"/>
          </a:xfrm>
          <a:prstGeom prst="rect">
            <a:avLst/>
          </a:prstGeom>
          <a:noFill/>
          <a:ln>
            <a:noFill/>
          </a:ln>
        </p:spPr>
        <p:txBody>
          <a:bodyPr spcFirstLastPara="1" wrap="square" lIns="91425" tIns="45700" rIns="91425" bIns="45700" anchor="b" anchorCtr="0"/>
          <a:lstStyle>
            <a:lvl1pPr marL="457200" marR="0" lvl="0" indent="-228600" algn="ctr" rtl="0">
              <a:lnSpc>
                <a:spcPct val="108333"/>
              </a:lnSpc>
              <a:spcBef>
                <a:spcPts val="0"/>
              </a:spcBef>
              <a:spcAft>
                <a:spcPts val="0"/>
              </a:spcAft>
              <a:buClr>
                <a:schemeClr val="accent1"/>
              </a:buClr>
              <a:buSzPts val="2160"/>
              <a:buFont typeface="Noto Sans Symbols"/>
              <a:buNone/>
              <a:defRPr sz="2400" b="1" i="0" u="none" strike="noStrike" cap="none">
                <a:solidFill>
                  <a:schemeClr val="accent1"/>
                </a:solidFill>
                <a:latin typeface="Lustria"/>
                <a:ea typeface="Lustria"/>
                <a:cs typeface="Lustria"/>
                <a:sym typeface="Lustria"/>
              </a:defRPr>
            </a:lvl1pPr>
            <a:lvl2pPr marL="914400" marR="0" lvl="1" indent="-228600" algn="l" rtl="0">
              <a:spcBef>
                <a:spcPts val="600"/>
              </a:spcBef>
              <a:spcAft>
                <a:spcPts val="0"/>
              </a:spcAft>
              <a:buClr>
                <a:srgbClr val="C0F942"/>
              </a:buClr>
              <a:buSzPts val="1800"/>
              <a:buFont typeface="Noto Sans Symbols"/>
              <a:buNone/>
              <a:defRPr sz="2000" b="1" i="0" u="none" strike="noStrike" cap="none">
                <a:solidFill>
                  <a:srgbClr val="595959"/>
                </a:solidFill>
                <a:latin typeface="Lustria"/>
                <a:ea typeface="Lustria"/>
                <a:cs typeface="Lustria"/>
                <a:sym typeface="Lustria"/>
              </a:defRPr>
            </a:lvl2pPr>
            <a:lvl3pPr marL="1371600" marR="0" lvl="2" indent="-228600" algn="l" rtl="0">
              <a:spcBef>
                <a:spcPts val="600"/>
              </a:spcBef>
              <a:spcAft>
                <a:spcPts val="0"/>
              </a:spcAft>
              <a:buClr>
                <a:schemeClr val="accent1"/>
              </a:buClr>
              <a:buSzPts val="1620"/>
              <a:buFont typeface="Noto Sans Symbols"/>
              <a:buNone/>
              <a:defRPr sz="1800" b="1" i="0" u="none" strike="noStrike" cap="none">
                <a:solidFill>
                  <a:srgbClr val="595959"/>
                </a:solidFill>
                <a:latin typeface="Lustria"/>
                <a:ea typeface="Lustria"/>
                <a:cs typeface="Lustria"/>
                <a:sym typeface="Lustria"/>
              </a:defRPr>
            </a:lvl3pPr>
            <a:lvl4pPr marL="1828800" marR="0" lvl="3" indent="-228600" algn="l" rtl="0">
              <a:spcBef>
                <a:spcPts val="600"/>
              </a:spcBef>
              <a:spcAft>
                <a:spcPts val="0"/>
              </a:spcAft>
              <a:buClr>
                <a:srgbClr val="C0F942"/>
              </a:buClr>
              <a:buSzPts val="1440"/>
              <a:buFont typeface="Noto Sans Symbols"/>
              <a:buNone/>
              <a:defRPr sz="1600" b="1" i="0" u="none" strike="noStrike" cap="none">
                <a:solidFill>
                  <a:srgbClr val="595959"/>
                </a:solidFill>
                <a:latin typeface="Lustria"/>
                <a:ea typeface="Lustria"/>
                <a:cs typeface="Lustria"/>
                <a:sym typeface="Lustria"/>
              </a:defRPr>
            </a:lvl4pPr>
            <a:lvl5pPr marL="2286000" marR="0" lvl="4" indent="-228600" algn="l" rtl="0">
              <a:spcBef>
                <a:spcPts val="600"/>
              </a:spcBef>
              <a:spcAft>
                <a:spcPts val="0"/>
              </a:spcAft>
              <a:buClr>
                <a:schemeClr val="accent1"/>
              </a:buClr>
              <a:buSzPts val="1440"/>
              <a:buFont typeface="Noto Sans Symbols"/>
              <a:buNone/>
              <a:defRPr sz="1600" b="1" i="0" u="none" strike="noStrike" cap="none">
                <a:solidFill>
                  <a:srgbClr val="595959"/>
                </a:solidFill>
                <a:latin typeface="Lustria"/>
                <a:ea typeface="Lustria"/>
                <a:cs typeface="Lustria"/>
                <a:sym typeface="Lustria"/>
              </a:defRPr>
            </a:lvl5pPr>
            <a:lvl6pPr marL="2743200" marR="0" lvl="5" indent="-228600" algn="l" rtl="0">
              <a:spcBef>
                <a:spcPts val="320"/>
              </a:spcBef>
              <a:spcAft>
                <a:spcPts val="0"/>
              </a:spcAft>
              <a:buClr>
                <a:srgbClr val="C0F942"/>
              </a:buClr>
              <a:buSzPts val="1440"/>
              <a:buFont typeface="Noto Sans Symbols"/>
              <a:buNone/>
              <a:defRPr sz="1600" b="1" i="0" u="none" strike="noStrike" cap="none">
                <a:solidFill>
                  <a:srgbClr val="595959"/>
                </a:solidFill>
                <a:latin typeface="Lustria"/>
                <a:ea typeface="Lustria"/>
                <a:cs typeface="Lustria"/>
                <a:sym typeface="Lustria"/>
              </a:defRPr>
            </a:lvl6pPr>
            <a:lvl7pPr marL="3200400" marR="0" lvl="6" indent="-228600" algn="l" rtl="0">
              <a:spcBef>
                <a:spcPts val="320"/>
              </a:spcBef>
              <a:spcAft>
                <a:spcPts val="0"/>
              </a:spcAft>
              <a:buClr>
                <a:schemeClr val="accent1"/>
              </a:buClr>
              <a:buSzPts val="1440"/>
              <a:buFont typeface="Noto Sans Symbols"/>
              <a:buNone/>
              <a:defRPr sz="1600" b="1" i="0" u="none" strike="noStrike" cap="none">
                <a:solidFill>
                  <a:srgbClr val="595959"/>
                </a:solidFill>
                <a:latin typeface="Lustria"/>
                <a:ea typeface="Lustria"/>
                <a:cs typeface="Lustria"/>
                <a:sym typeface="Lustria"/>
              </a:defRPr>
            </a:lvl7pPr>
            <a:lvl8pPr marL="3657600" marR="0" lvl="7" indent="-228600" algn="l" rtl="0">
              <a:spcBef>
                <a:spcPts val="320"/>
              </a:spcBef>
              <a:spcAft>
                <a:spcPts val="0"/>
              </a:spcAft>
              <a:buClr>
                <a:srgbClr val="C0F942"/>
              </a:buClr>
              <a:buSzPts val="1440"/>
              <a:buFont typeface="Noto Sans Symbols"/>
              <a:buNone/>
              <a:defRPr sz="1600" b="1" i="0" u="none" strike="noStrike" cap="none">
                <a:solidFill>
                  <a:srgbClr val="595959"/>
                </a:solidFill>
                <a:latin typeface="Lustria"/>
                <a:ea typeface="Lustria"/>
                <a:cs typeface="Lustria"/>
                <a:sym typeface="Lustria"/>
              </a:defRPr>
            </a:lvl8pPr>
            <a:lvl9pPr marL="4114800" marR="0" lvl="8" indent="-228600" algn="l" rtl="0">
              <a:spcBef>
                <a:spcPts val="320"/>
              </a:spcBef>
              <a:spcAft>
                <a:spcPts val="0"/>
              </a:spcAft>
              <a:buClr>
                <a:schemeClr val="accent1"/>
              </a:buClr>
              <a:buSzPts val="1440"/>
              <a:buFont typeface="Noto Sans Symbols"/>
              <a:buNone/>
              <a:defRPr sz="1600" b="1" i="0" u="none" strike="noStrike" cap="none">
                <a:solidFill>
                  <a:srgbClr val="595959"/>
                </a:solidFill>
                <a:latin typeface="Lustria"/>
                <a:ea typeface="Lustria"/>
                <a:cs typeface="Lustria"/>
                <a:sym typeface="Lustria"/>
              </a:defRPr>
            </a:lvl9pPr>
          </a:lstStyle>
          <a:p>
            <a:endParaRPr/>
          </a:p>
        </p:txBody>
      </p:sp>
      <p:sp>
        <p:nvSpPr>
          <p:cNvPr id="67" name="Google Shape;67;p10"/>
          <p:cNvSpPr txBox="1">
            <a:spLocks noGrp="1"/>
          </p:cNvSpPr>
          <p:nvPr>
            <p:ph type="body" idx="2"/>
          </p:nvPr>
        </p:nvSpPr>
        <p:spPr>
          <a:xfrm>
            <a:off x="740664" y="3160059"/>
            <a:ext cx="3767400" cy="28914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68" name="Google Shape;68;p10"/>
          <p:cNvSpPr txBox="1">
            <a:spLocks noGrp="1"/>
          </p:cNvSpPr>
          <p:nvPr>
            <p:ph type="body" idx="3"/>
          </p:nvPr>
        </p:nvSpPr>
        <p:spPr>
          <a:xfrm>
            <a:off x="4631578" y="2232211"/>
            <a:ext cx="3767400" cy="762000"/>
          </a:xfrm>
          <a:prstGeom prst="rect">
            <a:avLst/>
          </a:prstGeom>
          <a:noFill/>
          <a:ln>
            <a:noFill/>
          </a:ln>
        </p:spPr>
        <p:txBody>
          <a:bodyPr spcFirstLastPara="1" wrap="square" lIns="91425" tIns="45700" rIns="91425" bIns="45700" anchor="b" anchorCtr="0"/>
          <a:lstStyle>
            <a:lvl1pPr marL="457200" marR="0" lvl="0" indent="-228600" algn="ctr" rtl="0">
              <a:lnSpc>
                <a:spcPct val="108333"/>
              </a:lnSpc>
              <a:spcBef>
                <a:spcPts val="0"/>
              </a:spcBef>
              <a:spcAft>
                <a:spcPts val="0"/>
              </a:spcAft>
              <a:buClr>
                <a:schemeClr val="accent1"/>
              </a:buClr>
              <a:buSzPts val="2160"/>
              <a:buFont typeface="Noto Sans Symbols"/>
              <a:buNone/>
              <a:defRPr sz="2400" b="1" i="0" u="none" strike="noStrike" cap="none">
                <a:solidFill>
                  <a:schemeClr val="accent1"/>
                </a:solidFill>
                <a:latin typeface="Lustria"/>
                <a:ea typeface="Lustria"/>
                <a:cs typeface="Lustria"/>
                <a:sym typeface="Lustria"/>
              </a:defRPr>
            </a:lvl1pPr>
            <a:lvl2pPr marL="914400" marR="0" lvl="1" indent="-228600" algn="l" rtl="0">
              <a:spcBef>
                <a:spcPts val="600"/>
              </a:spcBef>
              <a:spcAft>
                <a:spcPts val="0"/>
              </a:spcAft>
              <a:buClr>
                <a:srgbClr val="C0F942"/>
              </a:buClr>
              <a:buSzPts val="1800"/>
              <a:buFont typeface="Noto Sans Symbols"/>
              <a:buNone/>
              <a:defRPr sz="2000" b="1" i="0" u="none" strike="noStrike" cap="none">
                <a:solidFill>
                  <a:srgbClr val="595959"/>
                </a:solidFill>
                <a:latin typeface="Lustria"/>
                <a:ea typeface="Lustria"/>
                <a:cs typeface="Lustria"/>
                <a:sym typeface="Lustria"/>
              </a:defRPr>
            </a:lvl2pPr>
            <a:lvl3pPr marL="1371600" marR="0" lvl="2" indent="-228600" algn="l" rtl="0">
              <a:spcBef>
                <a:spcPts val="600"/>
              </a:spcBef>
              <a:spcAft>
                <a:spcPts val="0"/>
              </a:spcAft>
              <a:buClr>
                <a:schemeClr val="accent1"/>
              </a:buClr>
              <a:buSzPts val="1620"/>
              <a:buFont typeface="Noto Sans Symbols"/>
              <a:buNone/>
              <a:defRPr sz="1800" b="1" i="0" u="none" strike="noStrike" cap="none">
                <a:solidFill>
                  <a:srgbClr val="595959"/>
                </a:solidFill>
                <a:latin typeface="Lustria"/>
                <a:ea typeface="Lustria"/>
                <a:cs typeface="Lustria"/>
                <a:sym typeface="Lustria"/>
              </a:defRPr>
            </a:lvl3pPr>
            <a:lvl4pPr marL="1828800" marR="0" lvl="3" indent="-228600" algn="l" rtl="0">
              <a:spcBef>
                <a:spcPts val="600"/>
              </a:spcBef>
              <a:spcAft>
                <a:spcPts val="0"/>
              </a:spcAft>
              <a:buClr>
                <a:srgbClr val="C0F942"/>
              </a:buClr>
              <a:buSzPts val="1440"/>
              <a:buFont typeface="Noto Sans Symbols"/>
              <a:buNone/>
              <a:defRPr sz="1600" b="1" i="0" u="none" strike="noStrike" cap="none">
                <a:solidFill>
                  <a:srgbClr val="595959"/>
                </a:solidFill>
                <a:latin typeface="Lustria"/>
                <a:ea typeface="Lustria"/>
                <a:cs typeface="Lustria"/>
                <a:sym typeface="Lustria"/>
              </a:defRPr>
            </a:lvl4pPr>
            <a:lvl5pPr marL="2286000" marR="0" lvl="4" indent="-228600" algn="l" rtl="0">
              <a:spcBef>
                <a:spcPts val="600"/>
              </a:spcBef>
              <a:spcAft>
                <a:spcPts val="0"/>
              </a:spcAft>
              <a:buClr>
                <a:schemeClr val="accent1"/>
              </a:buClr>
              <a:buSzPts val="1440"/>
              <a:buFont typeface="Noto Sans Symbols"/>
              <a:buNone/>
              <a:defRPr sz="1600" b="1" i="0" u="none" strike="noStrike" cap="none">
                <a:solidFill>
                  <a:srgbClr val="595959"/>
                </a:solidFill>
                <a:latin typeface="Lustria"/>
                <a:ea typeface="Lustria"/>
                <a:cs typeface="Lustria"/>
                <a:sym typeface="Lustria"/>
              </a:defRPr>
            </a:lvl5pPr>
            <a:lvl6pPr marL="2743200" marR="0" lvl="5" indent="-228600" algn="l" rtl="0">
              <a:spcBef>
                <a:spcPts val="320"/>
              </a:spcBef>
              <a:spcAft>
                <a:spcPts val="0"/>
              </a:spcAft>
              <a:buClr>
                <a:srgbClr val="C0F942"/>
              </a:buClr>
              <a:buSzPts val="1440"/>
              <a:buFont typeface="Noto Sans Symbols"/>
              <a:buNone/>
              <a:defRPr sz="1600" b="1" i="0" u="none" strike="noStrike" cap="none">
                <a:solidFill>
                  <a:srgbClr val="595959"/>
                </a:solidFill>
                <a:latin typeface="Lustria"/>
                <a:ea typeface="Lustria"/>
                <a:cs typeface="Lustria"/>
                <a:sym typeface="Lustria"/>
              </a:defRPr>
            </a:lvl6pPr>
            <a:lvl7pPr marL="3200400" marR="0" lvl="6" indent="-228600" algn="l" rtl="0">
              <a:spcBef>
                <a:spcPts val="320"/>
              </a:spcBef>
              <a:spcAft>
                <a:spcPts val="0"/>
              </a:spcAft>
              <a:buClr>
                <a:schemeClr val="accent1"/>
              </a:buClr>
              <a:buSzPts val="1440"/>
              <a:buFont typeface="Noto Sans Symbols"/>
              <a:buNone/>
              <a:defRPr sz="1600" b="1" i="0" u="none" strike="noStrike" cap="none">
                <a:solidFill>
                  <a:srgbClr val="595959"/>
                </a:solidFill>
                <a:latin typeface="Lustria"/>
                <a:ea typeface="Lustria"/>
                <a:cs typeface="Lustria"/>
                <a:sym typeface="Lustria"/>
              </a:defRPr>
            </a:lvl7pPr>
            <a:lvl8pPr marL="3657600" marR="0" lvl="7" indent="-228600" algn="l" rtl="0">
              <a:spcBef>
                <a:spcPts val="320"/>
              </a:spcBef>
              <a:spcAft>
                <a:spcPts val="0"/>
              </a:spcAft>
              <a:buClr>
                <a:srgbClr val="C0F942"/>
              </a:buClr>
              <a:buSzPts val="1440"/>
              <a:buFont typeface="Noto Sans Symbols"/>
              <a:buNone/>
              <a:defRPr sz="1600" b="1" i="0" u="none" strike="noStrike" cap="none">
                <a:solidFill>
                  <a:srgbClr val="595959"/>
                </a:solidFill>
                <a:latin typeface="Lustria"/>
                <a:ea typeface="Lustria"/>
                <a:cs typeface="Lustria"/>
                <a:sym typeface="Lustria"/>
              </a:defRPr>
            </a:lvl8pPr>
            <a:lvl9pPr marL="4114800" marR="0" lvl="8" indent="-228600" algn="l" rtl="0">
              <a:spcBef>
                <a:spcPts val="320"/>
              </a:spcBef>
              <a:spcAft>
                <a:spcPts val="0"/>
              </a:spcAft>
              <a:buClr>
                <a:schemeClr val="accent1"/>
              </a:buClr>
              <a:buSzPts val="1440"/>
              <a:buFont typeface="Noto Sans Symbols"/>
              <a:buNone/>
              <a:defRPr sz="1600" b="1" i="0" u="none" strike="noStrike" cap="none">
                <a:solidFill>
                  <a:srgbClr val="595959"/>
                </a:solidFill>
                <a:latin typeface="Lustria"/>
                <a:ea typeface="Lustria"/>
                <a:cs typeface="Lustria"/>
                <a:sym typeface="Lustria"/>
              </a:defRPr>
            </a:lvl9pPr>
          </a:lstStyle>
          <a:p>
            <a:endParaRPr/>
          </a:p>
        </p:txBody>
      </p:sp>
      <p:sp>
        <p:nvSpPr>
          <p:cNvPr id="69" name="Google Shape;69;p10"/>
          <p:cNvSpPr txBox="1">
            <a:spLocks noGrp="1"/>
          </p:cNvSpPr>
          <p:nvPr>
            <p:ph type="body" idx="4"/>
          </p:nvPr>
        </p:nvSpPr>
        <p:spPr>
          <a:xfrm>
            <a:off x="4631578" y="3160059"/>
            <a:ext cx="3767400" cy="2891400"/>
          </a:xfrm>
          <a:prstGeom prst="rect">
            <a:avLst/>
          </a:prstGeom>
          <a:noFill/>
          <a:ln>
            <a:noFill/>
          </a:ln>
        </p:spPr>
        <p:txBody>
          <a:bodyPr spcFirstLastPara="1" wrap="square" lIns="91425" tIns="45700" rIns="91425" bIns="45700"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70" name="Google Shape;70;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71" name="Google Shape;71;p10"/>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72" name="Google Shape;72;p10"/>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39775" y="2770094"/>
            <a:ext cx="7662900" cy="32673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595959"/>
                </a:solidFill>
                <a:latin typeface="Lustria"/>
                <a:ea typeface="Lustria"/>
                <a:cs typeface="Lustria"/>
                <a:sym typeface="Lustria"/>
              </a:defRPr>
            </a:lvl1pPr>
            <a:lvl2pPr marL="914400" marR="0" lvl="1" indent="-342900" algn="l" rtl="0">
              <a:spcBef>
                <a:spcPts val="600"/>
              </a:spcBef>
              <a:spcAft>
                <a:spcPts val="0"/>
              </a:spcAft>
              <a:buClr>
                <a:srgbClr val="C0F942"/>
              </a:buClr>
              <a:buSzPts val="1800"/>
              <a:buFont typeface="Noto Sans Symbols"/>
              <a:buChar char="•"/>
              <a:defRPr sz="20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7pPr>
            <a:lvl8pPr marL="3657600" marR="0" lvl="7" indent="-331470" algn="l" rtl="0">
              <a:spcBef>
                <a:spcPts val="36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9pPr>
          </a:lstStyle>
          <a:p>
            <a:endParaRPr/>
          </a:p>
        </p:txBody>
      </p:sp>
      <p:sp>
        <p:nvSpPr>
          <p:cNvPr id="12" name="Google Shape;12;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3" name="Google Shape;13;p1"/>
          <p:cNvSpPr txBox="1">
            <a:spLocks noGrp="1"/>
          </p:cNvSpPr>
          <p:nvPr>
            <p:ph type="ftr" idx="11"/>
          </p:nvPr>
        </p:nvSpPr>
        <p:spPr>
          <a:xfrm>
            <a:off x="5789613" y="6356350"/>
            <a:ext cx="28956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4" name="Google Shape;14;p1"/>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7F7F7F"/>
                </a:solidFill>
                <a:latin typeface="Lustria"/>
                <a:ea typeface="Lustria"/>
                <a:cs typeface="Lustria"/>
                <a:sym typeface="Lustria"/>
              </a:defRPr>
            </a:lvl1pPr>
            <a:lvl2pPr marL="0" marR="0" lvl="1" indent="0" algn="ctr" rtl="0">
              <a:spcBef>
                <a:spcPts val="0"/>
              </a:spcBef>
              <a:buNone/>
              <a:defRPr sz="1100" b="1" i="0" u="none" strike="noStrike" cap="none">
                <a:solidFill>
                  <a:srgbClr val="7F7F7F"/>
                </a:solidFill>
                <a:latin typeface="Lustria"/>
                <a:ea typeface="Lustria"/>
                <a:cs typeface="Lustria"/>
                <a:sym typeface="Lustria"/>
              </a:defRPr>
            </a:lvl2pPr>
            <a:lvl3pPr marL="0" marR="0" lvl="2" indent="0" algn="ctr" rtl="0">
              <a:spcBef>
                <a:spcPts val="0"/>
              </a:spcBef>
              <a:buNone/>
              <a:defRPr sz="1100" b="1" i="0" u="none" strike="noStrike" cap="none">
                <a:solidFill>
                  <a:srgbClr val="7F7F7F"/>
                </a:solidFill>
                <a:latin typeface="Lustria"/>
                <a:ea typeface="Lustria"/>
                <a:cs typeface="Lustria"/>
                <a:sym typeface="Lustria"/>
              </a:defRPr>
            </a:lvl3pPr>
            <a:lvl4pPr marL="0" marR="0" lvl="3" indent="0" algn="ctr" rtl="0">
              <a:spcBef>
                <a:spcPts val="0"/>
              </a:spcBef>
              <a:buNone/>
              <a:defRPr sz="1100" b="1" i="0" u="none" strike="noStrike" cap="none">
                <a:solidFill>
                  <a:srgbClr val="7F7F7F"/>
                </a:solidFill>
                <a:latin typeface="Lustria"/>
                <a:ea typeface="Lustria"/>
                <a:cs typeface="Lustria"/>
                <a:sym typeface="Lustria"/>
              </a:defRPr>
            </a:lvl4pPr>
            <a:lvl5pPr marL="0" marR="0" lvl="4" indent="0" algn="ctr" rtl="0">
              <a:spcBef>
                <a:spcPts val="0"/>
              </a:spcBef>
              <a:buNone/>
              <a:defRPr sz="1100" b="1" i="0" u="none" strike="noStrike" cap="none">
                <a:solidFill>
                  <a:srgbClr val="7F7F7F"/>
                </a:solidFill>
                <a:latin typeface="Lustria"/>
                <a:ea typeface="Lustria"/>
                <a:cs typeface="Lustria"/>
                <a:sym typeface="Lustria"/>
              </a:defRPr>
            </a:lvl5pPr>
            <a:lvl6pPr marL="0" marR="0" lvl="5" indent="0" algn="ctr" rtl="0">
              <a:spcBef>
                <a:spcPts val="0"/>
              </a:spcBef>
              <a:buNone/>
              <a:defRPr sz="1100" b="1" i="0" u="none" strike="noStrike" cap="none">
                <a:solidFill>
                  <a:srgbClr val="7F7F7F"/>
                </a:solidFill>
                <a:latin typeface="Lustria"/>
                <a:ea typeface="Lustria"/>
                <a:cs typeface="Lustria"/>
                <a:sym typeface="Lustria"/>
              </a:defRPr>
            </a:lvl6pPr>
            <a:lvl7pPr marL="0" marR="0" lvl="6" indent="0" algn="ctr" rtl="0">
              <a:spcBef>
                <a:spcPts val="0"/>
              </a:spcBef>
              <a:buNone/>
              <a:defRPr sz="1100" b="1" i="0" u="none" strike="noStrike" cap="none">
                <a:solidFill>
                  <a:srgbClr val="7F7F7F"/>
                </a:solidFill>
                <a:latin typeface="Lustria"/>
                <a:ea typeface="Lustria"/>
                <a:cs typeface="Lustria"/>
                <a:sym typeface="Lustria"/>
              </a:defRPr>
            </a:lvl7pPr>
            <a:lvl8pPr marL="0" marR="0" lvl="7" indent="0" algn="ctr" rtl="0">
              <a:spcBef>
                <a:spcPts val="0"/>
              </a:spcBef>
              <a:buNone/>
              <a:defRPr sz="1100" b="1" i="0" u="none" strike="noStrike" cap="none">
                <a:solidFill>
                  <a:srgbClr val="7F7F7F"/>
                </a:solidFill>
                <a:latin typeface="Lustria"/>
                <a:ea typeface="Lustria"/>
                <a:cs typeface="Lustria"/>
                <a:sym typeface="Lustria"/>
              </a:defRPr>
            </a:lvl8pPr>
            <a:lvl9pPr marL="0" marR="0" lvl="8" indent="0" algn="ctr" rtl="0">
              <a:spcBef>
                <a:spcPts val="0"/>
              </a:spcBef>
              <a:buNone/>
              <a:defRPr sz="1100" b="1" i="0" u="none" strike="noStrike" cap="none">
                <a:solidFill>
                  <a:srgbClr val="7F7F7F"/>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slvboces.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www.slvboces.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ctrTitle"/>
          </p:nvPr>
        </p:nvSpPr>
        <p:spPr>
          <a:xfrm>
            <a:off x="457199" y="1295400"/>
            <a:ext cx="8228100" cy="1927200"/>
          </a:xfrm>
          <a:prstGeom prst="rect">
            <a:avLst/>
          </a:prstGeom>
          <a:noFill/>
          <a:ln>
            <a:noFill/>
          </a:ln>
        </p:spPr>
        <p:txBody>
          <a:bodyPr spcFirstLastPara="1" wrap="square" lIns="91425" tIns="0" rIns="91425" bIns="0" anchor="b" anchorCtr="0">
            <a:noAutofit/>
          </a:bodyPr>
          <a:lstStyle/>
          <a:p>
            <a:pPr marL="0" marR="0" lvl="0" indent="0" algn="ctr" rtl="0">
              <a:spcBef>
                <a:spcPts val="0"/>
              </a:spcBef>
              <a:spcAft>
                <a:spcPts val="0"/>
              </a:spcAft>
              <a:buClr>
                <a:schemeClr val="lt1"/>
              </a:buClr>
              <a:buSzPts val="6000"/>
              <a:buFont typeface="Lustria"/>
              <a:buNone/>
            </a:pPr>
            <a:r>
              <a:rPr lang="en-US"/>
              <a:t>IEP</a:t>
            </a:r>
            <a:r>
              <a:rPr lang="en-US" sz="6000" b="0" i="0" u="none" strike="noStrike" cap="none">
                <a:solidFill>
                  <a:schemeClr val="lt1"/>
                </a:solidFill>
                <a:latin typeface="Lustria"/>
                <a:ea typeface="Lustria"/>
                <a:cs typeface="Lustria"/>
                <a:sym typeface="Lustria"/>
              </a:rPr>
              <a:t> and </a:t>
            </a:r>
            <a:r>
              <a:rPr lang="en-US"/>
              <a:t>Frontline</a:t>
            </a:r>
            <a:r>
              <a:rPr lang="en-US" sz="6000" b="0" i="0" u="none" strike="noStrike" cap="none">
                <a:solidFill>
                  <a:schemeClr val="lt1"/>
                </a:solidFill>
                <a:latin typeface="Lustria"/>
                <a:ea typeface="Lustria"/>
                <a:cs typeface="Lustria"/>
                <a:sym typeface="Lustria"/>
              </a:rPr>
              <a:t> Updates</a:t>
            </a:r>
            <a:endParaRPr sz="6000" b="0" i="0" u="none" strike="noStrike" cap="none">
              <a:solidFill>
                <a:schemeClr val="lt1"/>
              </a:solidFill>
              <a:latin typeface="Lustria"/>
              <a:ea typeface="Lustria"/>
              <a:cs typeface="Lustria"/>
              <a:sym typeface="Lustria"/>
            </a:endParaRPr>
          </a:p>
        </p:txBody>
      </p:sp>
      <p:sp>
        <p:nvSpPr>
          <p:cNvPr id="128" name="Google Shape;128;p18"/>
          <p:cNvSpPr txBox="1">
            <a:spLocks noGrp="1"/>
          </p:cNvSpPr>
          <p:nvPr>
            <p:ph type="subTitle" idx="1"/>
          </p:nvPr>
        </p:nvSpPr>
        <p:spPr>
          <a:xfrm>
            <a:off x="457199" y="3307976"/>
            <a:ext cx="8228100" cy="1066800"/>
          </a:xfrm>
          <a:prstGeom prst="rect">
            <a:avLst/>
          </a:prstGeom>
          <a:noFill/>
          <a:ln>
            <a:noFill/>
          </a:ln>
        </p:spPr>
        <p:txBody>
          <a:bodyPr spcFirstLastPara="1" wrap="square" lIns="91425" tIns="0" rIns="91425" bIns="0" anchor="t" anchorCtr="0">
            <a:noAutofit/>
          </a:bodyPr>
          <a:lstStyle/>
          <a:p>
            <a:pPr marL="0" marR="0" lvl="0" indent="0" algn="ctr" rtl="0">
              <a:spcBef>
                <a:spcPts val="0"/>
              </a:spcBef>
              <a:spcAft>
                <a:spcPts val="0"/>
              </a:spcAft>
              <a:buClr>
                <a:schemeClr val="accent1"/>
              </a:buClr>
              <a:buSzPts val="1620"/>
              <a:buFont typeface="Noto Sans Symbols"/>
              <a:buNone/>
            </a:pPr>
            <a:endParaRPr sz="1800" b="0" i="0" u="none" strike="noStrike" cap="none">
              <a:solidFill>
                <a:schemeClr val="lt1"/>
              </a:solidFill>
              <a:latin typeface="Lustria"/>
              <a:ea typeface="Lustria"/>
              <a:cs typeface="Lustria"/>
              <a:sym typeface="Lustria"/>
            </a:endParaRPr>
          </a:p>
          <a:p>
            <a:pPr marL="0" marR="0" lvl="0" indent="0" algn="ctr" rtl="0">
              <a:spcBef>
                <a:spcPts val="300"/>
              </a:spcBef>
              <a:spcAft>
                <a:spcPts val="0"/>
              </a:spcAft>
              <a:buClr>
                <a:schemeClr val="accent1"/>
              </a:buClr>
              <a:buSzPts val="2880"/>
              <a:buFont typeface="Noto Sans Symbols"/>
              <a:buNone/>
            </a:pPr>
            <a:r>
              <a:rPr lang="en-US" sz="3200" b="0" i="0" u="none" strike="noStrike" cap="none">
                <a:solidFill>
                  <a:schemeClr val="lt1"/>
                </a:solidFill>
                <a:latin typeface="Lustria"/>
                <a:ea typeface="Lustria"/>
                <a:cs typeface="Lustria"/>
                <a:sym typeface="Lustria"/>
              </a:rPr>
              <a:t>Presented by: Nita McAuliffe and LJ Garcia</a:t>
            </a:r>
            <a:endParaRPr sz="3200" b="0" i="0" u="none" strike="noStrike" cap="none">
              <a:solidFill>
                <a:schemeClr val="lt1"/>
              </a:solidFill>
              <a:latin typeface="Lustria"/>
              <a:ea typeface="Lustria"/>
              <a:cs typeface="Lustria"/>
              <a:sym typeface="Lust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p:cNvPicPr preferRelativeResize="0"/>
          <p:nvPr/>
        </p:nvPicPr>
        <p:blipFill rotWithShape="1">
          <a:blip r:embed="rId3">
            <a:alphaModFix/>
          </a:blip>
          <a:srcRect/>
          <a:stretch/>
        </p:blipFill>
        <p:spPr>
          <a:xfrm>
            <a:off x="228600" y="153988"/>
            <a:ext cx="8675688" cy="67040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ibre Baskerville"/>
              <a:buNone/>
            </a:pPr>
            <a:r>
              <a:rPr lang="en-US" sz="4600" b="0" i="0" u="none" strike="noStrike" cap="none">
                <a:solidFill>
                  <a:schemeClr val="lt1"/>
                </a:solidFill>
                <a:latin typeface="Libre Baskerville"/>
                <a:ea typeface="Libre Baskerville"/>
                <a:cs typeface="Libre Baskerville"/>
                <a:sym typeface="Libre Baskerville"/>
              </a:rPr>
              <a:t>IEP Meeting participants</a:t>
            </a:r>
            <a:endParaRPr sz="4600" b="0" i="0" u="none" strike="noStrike" cap="none">
              <a:solidFill>
                <a:schemeClr val="lt1"/>
              </a:solidFill>
              <a:latin typeface="Libre Baskerville"/>
              <a:ea typeface="Libre Baskerville"/>
              <a:cs typeface="Libre Baskerville"/>
              <a:sym typeface="Libre Baskerville"/>
            </a:endParaRPr>
          </a:p>
        </p:txBody>
      </p:sp>
      <p:sp>
        <p:nvSpPr>
          <p:cNvPr id="191" name="Google Shape;191;p28"/>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1832"/>
              <a:buFont typeface="Noto Sans Symbols"/>
              <a:buChar char="•"/>
            </a:pPr>
            <a:r>
              <a:rPr lang="en-US" sz="2035" b="0" i="0" u="none" strike="noStrike" cap="none">
                <a:solidFill>
                  <a:srgbClr val="09213B"/>
                </a:solidFill>
                <a:latin typeface="Arial Narrow"/>
                <a:ea typeface="Arial Narrow"/>
                <a:cs typeface="Arial Narrow"/>
                <a:sym typeface="Arial Narrow"/>
              </a:rPr>
              <a:t>IEP Team Participants:</a:t>
            </a:r>
            <a:endParaRPr/>
          </a:p>
          <a:p>
            <a:pPr marL="685800" marR="0" lvl="1" indent="-336550" algn="l" rtl="0">
              <a:lnSpc>
                <a:spcPct val="80000"/>
              </a:lnSpc>
              <a:spcBef>
                <a:spcPts val="600"/>
              </a:spcBef>
              <a:spcAft>
                <a:spcPts val="0"/>
              </a:spcAft>
              <a:buClr>
                <a:srgbClr val="C0F942"/>
              </a:buClr>
              <a:buSzPts val="1665"/>
              <a:buFont typeface="Noto Sans Symbols"/>
              <a:buChar char="•"/>
            </a:pPr>
            <a:r>
              <a:rPr lang="en-US" sz="1850" b="0" i="0" u="none" strike="noStrike" cap="none">
                <a:solidFill>
                  <a:srgbClr val="09213B"/>
                </a:solidFill>
                <a:latin typeface="Arial Narrow"/>
                <a:ea typeface="Arial Narrow"/>
                <a:cs typeface="Arial Narrow"/>
                <a:sym typeface="Arial Narrow"/>
              </a:rPr>
              <a:t>Parent</a:t>
            </a:r>
            <a:endParaRPr/>
          </a:p>
          <a:p>
            <a:pPr marL="685800" marR="0" lvl="1" indent="-336550" algn="l" rtl="0">
              <a:lnSpc>
                <a:spcPct val="80000"/>
              </a:lnSpc>
              <a:spcBef>
                <a:spcPts val="600"/>
              </a:spcBef>
              <a:spcAft>
                <a:spcPts val="0"/>
              </a:spcAft>
              <a:buClr>
                <a:srgbClr val="C0F942"/>
              </a:buClr>
              <a:buSzPts val="1665"/>
              <a:buFont typeface="Noto Sans Symbols"/>
              <a:buChar char="•"/>
            </a:pPr>
            <a:r>
              <a:rPr lang="en-US" sz="1850" b="0" i="0" u="none" strike="noStrike" cap="none">
                <a:solidFill>
                  <a:srgbClr val="09213B"/>
                </a:solidFill>
                <a:latin typeface="Arial Narrow"/>
                <a:ea typeface="Arial Narrow"/>
                <a:cs typeface="Arial Narrow"/>
                <a:sym typeface="Arial Narrow"/>
              </a:rPr>
              <a:t>Student (if appropriate or 15+)</a:t>
            </a:r>
            <a:endParaRPr/>
          </a:p>
          <a:p>
            <a:pPr marL="685800" marR="0" lvl="1" indent="-336550" algn="l" rtl="0">
              <a:lnSpc>
                <a:spcPct val="80000"/>
              </a:lnSpc>
              <a:spcBef>
                <a:spcPts val="600"/>
              </a:spcBef>
              <a:spcAft>
                <a:spcPts val="0"/>
              </a:spcAft>
              <a:buClr>
                <a:srgbClr val="C0F942"/>
              </a:buClr>
              <a:buSzPts val="1665"/>
              <a:buFont typeface="Noto Sans Symbols"/>
              <a:buChar char="•"/>
            </a:pPr>
            <a:r>
              <a:rPr lang="en-US" sz="1850" b="0" i="0" u="none" strike="noStrike" cap="none">
                <a:solidFill>
                  <a:srgbClr val="09213B"/>
                </a:solidFill>
                <a:latin typeface="Arial Narrow"/>
                <a:ea typeface="Arial Narrow"/>
                <a:cs typeface="Arial Narrow"/>
                <a:sym typeface="Arial Narrow"/>
              </a:rPr>
              <a:t>General Education Teacher of the student*</a:t>
            </a:r>
            <a:endParaRPr/>
          </a:p>
          <a:p>
            <a:pPr marL="685800" marR="0" lvl="1" indent="-336550" algn="l" rtl="0">
              <a:lnSpc>
                <a:spcPct val="80000"/>
              </a:lnSpc>
              <a:spcBef>
                <a:spcPts val="600"/>
              </a:spcBef>
              <a:spcAft>
                <a:spcPts val="0"/>
              </a:spcAft>
              <a:buClr>
                <a:srgbClr val="C0F942"/>
              </a:buClr>
              <a:buSzPts val="1665"/>
              <a:buFont typeface="Noto Sans Symbols"/>
              <a:buChar char="•"/>
            </a:pPr>
            <a:r>
              <a:rPr lang="en-US" sz="1850" b="0" i="0" u="none" strike="noStrike" cap="none">
                <a:solidFill>
                  <a:srgbClr val="09213B"/>
                </a:solidFill>
                <a:latin typeface="Arial Narrow"/>
                <a:ea typeface="Arial Narrow"/>
                <a:cs typeface="Arial Narrow"/>
                <a:sym typeface="Arial Narrow"/>
              </a:rPr>
              <a:t>Special Education Teacher</a:t>
            </a:r>
            <a:endParaRPr/>
          </a:p>
          <a:p>
            <a:pPr marL="685800" marR="0" lvl="1" indent="-336550" algn="l" rtl="0">
              <a:lnSpc>
                <a:spcPct val="80000"/>
              </a:lnSpc>
              <a:spcBef>
                <a:spcPts val="600"/>
              </a:spcBef>
              <a:spcAft>
                <a:spcPts val="0"/>
              </a:spcAft>
              <a:buClr>
                <a:srgbClr val="C0F942"/>
              </a:buClr>
              <a:buSzPts val="1665"/>
              <a:buFont typeface="Noto Sans Symbols"/>
              <a:buChar char="•"/>
            </a:pPr>
            <a:r>
              <a:rPr lang="en-US" sz="1850" b="0" i="0" u="none" strike="noStrike" cap="none">
                <a:solidFill>
                  <a:srgbClr val="09213B"/>
                </a:solidFill>
                <a:latin typeface="Arial Narrow"/>
                <a:ea typeface="Arial Narrow"/>
                <a:cs typeface="Arial Narrow"/>
                <a:sym typeface="Arial Narrow"/>
              </a:rPr>
              <a:t>Special Education Director or Designee (can not be excused from the meeting)</a:t>
            </a:r>
            <a:endParaRPr/>
          </a:p>
          <a:p>
            <a:pPr marL="685800" marR="0" lvl="1" indent="-336550" algn="l" rtl="0">
              <a:lnSpc>
                <a:spcPct val="80000"/>
              </a:lnSpc>
              <a:spcBef>
                <a:spcPts val="600"/>
              </a:spcBef>
              <a:spcAft>
                <a:spcPts val="0"/>
              </a:spcAft>
              <a:buClr>
                <a:srgbClr val="C0F942"/>
              </a:buClr>
              <a:buSzPts val="1998"/>
              <a:buFont typeface="Noto Sans Symbols"/>
              <a:buNone/>
            </a:pPr>
            <a:endParaRPr sz="2220" b="0" i="0" u="none" strike="noStrike" cap="none">
              <a:solidFill>
                <a:srgbClr val="09213B"/>
              </a:solidFill>
              <a:latin typeface="Arial Narrow"/>
              <a:ea typeface="Arial Narrow"/>
              <a:cs typeface="Arial Narrow"/>
              <a:sym typeface="Arial Narrow"/>
            </a:endParaRPr>
          </a:p>
          <a:p>
            <a:pPr marL="342900" marR="0" lvl="0" indent="-342900" algn="l" rtl="0">
              <a:lnSpc>
                <a:spcPct val="80000"/>
              </a:lnSpc>
              <a:spcBef>
                <a:spcPts val="2000"/>
              </a:spcBef>
              <a:spcAft>
                <a:spcPts val="0"/>
              </a:spcAft>
              <a:buClr>
                <a:schemeClr val="accent1"/>
              </a:buClr>
              <a:buSzPts val="1998"/>
              <a:buFont typeface="Noto Sans Symbols"/>
              <a:buNone/>
            </a:pPr>
            <a:r>
              <a:rPr lang="en-US" sz="2220" b="0" i="0" u="none" strike="noStrike" cap="none">
                <a:solidFill>
                  <a:srgbClr val="09213B"/>
                </a:solidFill>
                <a:latin typeface="Arial Narrow"/>
                <a:ea typeface="Arial Narrow"/>
                <a:cs typeface="Arial Narrow"/>
                <a:sym typeface="Arial Narrow"/>
              </a:rPr>
              <a:t>*If the student is or may be participating in the general education classroom</a:t>
            </a:r>
            <a:endParaRPr/>
          </a:p>
          <a:p>
            <a:pPr marL="342900" marR="0" lvl="0" indent="-342900" algn="l" rtl="0">
              <a:lnSpc>
                <a:spcPct val="80000"/>
              </a:lnSpc>
              <a:spcBef>
                <a:spcPts val="2000"/>
              </a:spcBef>
              <a:spcAft>
                <a:spcPts val="0"/>
              </a:spcAft>
              <a:buClr>
                <a:schemeClr val="accent1"/>
              </a:buClr>
              <a:buSzPts val="1998"/>
              <a:buFont typeface="Noto Sans Symbols"/>
              <a:buNone/>
            </a:pPr>
            <a:endParaRPr sz="2220" b="0" i="0" u="none" strike="noStrike" cap="none">
              <a:solidFill>
                <a:srgbClr val="09213B"/>
              </a:solidFill>
              <a:latin typeface="Arial Narrow"/>
              <a:ea typeface="Arial Narrow"/>
              <a:cs typeface="Arial Narrow"/>
              <a:sym typeface="Arial Narrow"/>
            </a:endParaRPr>
          </a:p>
          <a:p>
            <a:pPr marL="342900" marR="0" lvl="0" indent="-342900" algn="l" rtl="0">
              <a:lnSpc>
                <a:spcPct val="80000"/>
              </a:lnSpc>
              <a:spcBef>
                <a:spcPts val="2000"/>
              </a:spcBef>
              <a:spcAft>
                <a:spcPts val="0"/>
              </a:spcAft>
              <a:buClr>
                <a:schemeClr val="accent1"/>
              </a:buClr>
              <a:buSzPts val="1832"/>
              <a:buFont typeface="Noto Sans Symbols"/>
              <a:buNone/>
            </a:pPr>
            <a:endParaRPr sz="2035" b="0" i="0" u="none" strike="noStrike" cap="none">
              <a:solidFill>
                <a:srgbClr val="09213B"/>
              </a:solidFill>
              <a:latin typeface="Arial Narrow"/>
              <a:ea typeface="Arial Narrow"/>
              <a:cs typeface="Arial Narrow"/>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990600" y="274638"/>
            <a:ext cx="7697788" cy="1249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Libre Baskerville"/>
              <a:buNone/>
            </a:pPr>
            <a:r>
              <a:rPr lang="en-US" sz="3600" b="0" i="0" u="none" strike="noStrike" cap="none">
                <a:solidFill>
                  <a:schemeClr val="lt1"/>
                </a:solidFill>
                <a:latin typeface="Libre Baskerville"/>
                <a:ea typeface="Libre Baskerville"/>
                <a:cs typeface="Libre Baskerville"/>
                <a:sym typeface="Libre Baskerville"/>
              </a:rPr>
              <a:t>Procedural Safeguards</a:t>
            </a:r>
            <a:br>
              <a:rPr lang="en-US" sz="3600" b="0" i="0" u="none" strike="noStrike" cap="none">
                <a:solidFill>
                  <a:schemeClr val="lt1"/>
                </a:solidFill>
                <a:latin typeface="Libre Baskerville"/>
                <a:ea typeface="Libre Baskerville"/>
                <a:cs typeface="Libre Baskerville"/>
                <a:sym typeface="Libre Baskerville"/>
              </a:rPr>
            </a:br>
            <a:r>
              <a:rPr lang="en-US" sz="1800" b="0" i="0" u="none" strike="noStrike" cap="none">
                <a:solidFill>
                  <a:srgbClr val="F2F2F2"/>
                </a:solidFill>
                <a:latin typeface="Libre Baskerville"/>
                <a:ea typeface="Libre Baskerville"/>
                <a:cs typeface="Libre Baskerville"/>
                <a:sym typeface="Libre Baskerville"/>
              </a:rPr>
              <a:t>http://www.cde.state.co.us/spedlaw/download/2011ProceduralSafeguards.pdf</a:t>
            </a:r>
            <a:endParaRPr sz="1800" b="1" i="0" u="none" strike="noStrike" cap="none">
              <a:solidFill>
                <a:srgbClr val="F2F2F2"/>
              </a:solidFill>
              <a:latin typeface="Libre Baskerville"/>
              <a:ea typeface="Libre Baskerville"/>
              <a:cs typeface="Libre Baskerville"/>
              <a:sym typeface="Libre Baskerville"/>
            </a:endParaRPr>
          </a:p>
        </p:txBody>
      </p:sp>
      <p:sp>
        <p:nvSpPr>
          <p:cNvPr id="198" name="Google Shape;198;p29"/>
          <p:cNvSpPr txBox="1">
            <a:spLocks noGrp="1"/>
          </p:cNvSpPr>
          <p:nvPr>
            <p:ph type="body" idx="1"/>
          </p:nvPr>
        </p:nvSpPr>
        <p:spPr>
          <a:xfrm>
            <a:off x="990600" y="1778000"/>
            <a:ext cx="7697788" cy="419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1683"/>
              <a:buFont typeface="Noto Sans Symbols"/>
              <a:buNone/>
            </a:pPr>
            <a:endParaRPr sz="1870" b="1" i="0" u="none" strike="noStrike" cap="none">
              <a:solidFill>
                <a:srgbClr val="09213B"/>
              </a:solidFill>
              <a:latin typeface="Arial Narrow"/>
              <a:ea typeface="Arial Narrow"/>
              <a:cs typeface="Arial Narrow"/>
              <a:sym typeface="Arial Narrow"/>
            </a:endParaRPr>
          </a:p>
          <a:p>
            <a:pPr marL="342900" marR="0" lvl="0" indent="-342900" algn="l" rtl="0">
              <a:lnSpc>
                <a:spcPct val="80000"/>
              </a:lnSpc>
              <a:spcBef>
                <a:spcPts val="2000"/>
              </a:spcBef>
              <a:spcAft>
                <a:spcPts val="0"/>
              </a:spcAft>
              <a:buClr>
                <a:schemeClr val="accent1"/>
              </a:buClr>
              <a:buSzPts val="1683"/>
              <a:buFont typeface="Noto Sans Symbols"/>
              <a:buNone/>
            </a:pPr>
            <a:r>
              <a:rPr lang="en-US" sz="1870" b="1" i="0" u="none" strike="noStrike" cap="none">
                <a:solidFill>
                  <a:srgbClr val="09213B"/>
                </a:solidFill>
                <a:latin typeface="Arial Narrow"/>
                <a:ea typeface="Arial Narrow"/>
                <a:cs typeface="Arial Narrow"/>
                <a:sym typeface="Arial Narrow"/>
              </a:rPr>
              <a:t>On these occasions:</a:t>
            </a:r>
            <a:endParaRPr/>
          </a:p>
          <a:p>
            <a:pPr marL="685800" marR="0" lvl="1" indent="-336549" algn="l" rtl="0">
              <a:lnSpc>
                <a:spcPct val="80000"/>
              </a:lnSpc>
              <a:spcBef>
                <a:spcPts val="600"/>
              </a:spcBef>
              <a:spcAft>
                <a:spcPts val="0"/>
              </a:spcAft>
              <a:buClr>
                <a:srgbClr val="C0F942"/>
              </a:buClr>
              <a:buSzPts val="1530"/>
              <a:buFont typeface="Noto Sans Symbols"/>
              <a:buChar char="•"/>
            </a:pPr>
            <a:r>
              <a:rPr lang="en-US" sz="1700" b="0" i="0" u="none" strike="noStrike" cap="none">
                <a:solidFill>
                  <a:srgbClr val="09213B"/>
                </a:solidFill>
                <a:latin typeface="Arial Narrow"/>
                <a:ea typeface="Arial Narrow"/>
                <a:cs typeface="Arial Narrow"/>
                <a:sym typeface="Arial Narrow"/>
              </a:rPr>
              <a:t>Initial permission to evaluate</a:t>
            </a:r>
            <a:endParaRPr/>
          </a:p>
          <a:p>
            <a:pPr marL="685800" marR="0" lvl="1" indent="-336549" algn="l" rtl="0">
              <a:lnSpc>
                <a:spcPct val="80000"/>
              </a:lnSpc>
              <a:spcBef>
                <a:spcPts val="600"/>
              </a:spcBef>
              <a:spcAft>
                <a:spcPts val="0"/>
              </a:spcAft>
              <a:buClr>
                <a:srgbClr val="C0F942"/>
              </a:buClr>
              <a:buSzPts val="1530"/>
              <a:buFont typeface="Noto Sans Symbols"/>
              <a:buChar char="•"/>
            </a:pPr>
            <a:r>
              <a:rPr lang="en-US" sz="1700" b="0" i="0" u="none" strike="noStrike" cap="none">
                <a:solidFill>
                  <a:srgbClr val="09213B"/>
                </a:solidFill>
                <a:latin typeface="Arial Narrow"/>
                <a:ea typeface="Arial Narrow"/>
                <a:cs typeface="Arial Narrow"/>
                <a:sym typeface="Arial Narrow"/>
              </a:rPr>
              <a:t>Due Process is requested</a:t>
            </a:r>
            <a:endParaRPr/>
          </a:p>
          <a:p>
            <a:pPr marL="685800" marR="0" lvl="1" indent="-336549" algn="l" rtl="0">
              <a:lnSpc>
                <a:spcPct val="80000"/>
              </a:lnSpc>
              <a:spcBef>
                <a:spcPts val="600"/>
              </a:spcBef>
              <a:spcAft>
                <a:spcPts val="0"/>
              </a:spcAft>
              <a:buClr>
                <a:srgbClr val="C0F942"/>
              </a:buClr>
              <a:buSzPts val="1530"/>
              <a:buFont typeface="Noto Sans Symbols"/>
              <a:buChar char="•"/>
            </a:pPr>
            <a:r>
              <a:rPr lang="en-US" sz="1700" b="0" i="0" u="none" strike="noStrike" cap="none">
                <a:solidFill>
                  <a:srgbClr val="09213B"/>
                </a:solidFill>
                <a:latin typeface="Arial Narrow"/>
                <a:ea typeface="Arial Narrow"/>
                <a:cs typeface="Arial Narrow"/>
                <a:sym typeface="Arial Narrow"/>
              </a:rPr>
              <a:t>Disciplinary change in placement</a:t>
            </a:r>
            <a:endParaRPr/>
          </a:p>
          <a:p>
            <a:pPr marL="685800" marR="0" lvl="1" indent="-336549" algn="l" rtl="0">
              <a:lnSpc>
                <a:spcPct val="80000"/>
              </a:lnSpc>
              <a:spcBef>
                <a:spcPts val="600"/>
              </a:spcBef>
              <a:spcAft>
                <a:spcPts val="0"/>
              </a:spcAft>
              <a:buClr>
                <a:srgbClr val="C0F942"/>
              </a:buClr>
              <a:buSzPts val="1530"/>
              <a:buFont typeface="Noto Sans Symbols"/>
              <a:buChar char="•"/>
            </a:pPr>
            <a:r>
              <a:rPr lang="en-US" sz="1700" b="0" i="0" u="none" strike="noStrike" cap="none">
                <a:solidFill>
                  <a:srgbClr val="09213B"/>
                </a:solidFill>
                <a:latin typeface="Arial Narrow"/>
                <a:ea typeface="Arial Narrow"/>
                <a:cs typeface="Arial Narrow"/>
                <a:sym typeface="Arial Narrow"/>
              </a:rPr>
              <a:t>Upon request</a:t>
            </a:r>
            <a:endParaRPr/>
          </a:p>
          <a:p>
            <a:pPr marL="685800" marR="0" lvl="1" indent="-336550" algn="l" rtl="0">
              <a:lnSpc>
                <a:spcPct val="80000"/>
              </a:lnSpc>
              <a:spcBef>
                <a:spcPts val="600"/>
              </a:spcBef>
              <a:spcAft>
                <a:spcPts val="0"/>
              </a:spcAft>
              <a:buClr>
                <a:srgbClr val="C0F942"/>
              </a:buClr>
              <a:buSzPts val="1530"/>
              <a:buFont typeface="Noto Sans Symbols"/>
              <a:buNone/>
            </a:pPr>
            <a:r>
              <a:rPr lang="en-US" sz="1700" b="1" i="0" u="none" strike="noStrike" cap="none">
                <a:solidFill>
                  <a:srgbClr val="09213B"/>
                </a:solidFill>
                <a:latin typeface="Arial Narrow"/>
                <a:ea typeface="Arial Narrow"/>
                <a:cs typeface="Arial Narrow"/>
                <a:sym typeface="Arial Narrow"/>
              </a:rPr>
              <a:t>AND</a:t>
            </a:r>
            <a:r>
              <a:rPr lang="en-US" sz="1700" b="0" i="0" u="none" strike="noStrike" cap="none">
                <a:solidFill>
                  <a:srgbClr val="09213B"/>
                </a:solidFill>
                <a:latin typeface="Arial Narrow"/>
                <a:ea typeface="Arial Narrow"/>
                <a:cs typeface="Arial Narrow"/>
                <a:sym typeface="Arial Narrow"/>
              </a:rPr>
              <a:t> </a:t>
            </a:r>
            <a:r>
              <a:rPr lang="en-US" sz="3060" b="1" i="0" u="none" strike="noStrike" cap="none">
                <a:solidFill>
                  <a:srgbClr val="09213B"/>
                </a:solidFill>
                <a:latin typeface="Arial Narrow"/>
                <a:ea typeface="Arial Narrow"/>
                <a:cs typeface="Arial Narrow"/>
                <a:sym typeface="Arial Narrow"/>
              </a:rPr>
              <a:t>once per school year</a:t>
            </a:r>
            <a:r>
              <a:rPr lang="en-US" sz="1700" b="1" i="0" u="none" strike="noStrike" cap="none">
                <a:solidFill>
                  <a:srgbClr val="09213B"/>
                </a:solidFill>
                <a:latin typeface="Arial Narrow"/>
                <a:ea typeface="Arial Narrow"/>
                <a:cs typeface="Arial Narrow"/>
                <a:sym typeface="Arial Narrow"/>
              </a:rPr>
              <a:t> </a:t>
            </a:r>
            <a:r>
              <a:rPr lang="en-US" sz="1700" b="0" i="0" u="none" strike="noStrike" cap="none">
                <a:solidFill>
                  <a:srgbClr val="595959"/>
                </a:solidFill>
                <a:latin typeface="Lustria"/>
                <a:ea typeface="Lustria"/>
                <a:cs typeface="Lustria"/>
                <a:sym typeface="Lustria"/>
              </a:rPr>
              <a:t>A copy of the procedural safeguards must be given to the parent of a student with a disability one time per school year. During the IEP conference, the parent should check the “yes” box on the IEP form and sign the provided line to indicate that the parent was given a copy of the </a:t>
            </a:r>
            <a:r>
              <a:rPr lang="en-US" sz="1700" b="0" i="1" u="none" strike="noStrike" cap="none">
                <a:solidFill>
                  <a:srgbClr val="595959"/>
                </a:solidFill>
                <a:latin typeface="Lustria"/>
                <a:ea typeface="Lustria"/>
                <a:cs typeface="Lustria"/>
                <a:sym typeface="Lustria"/>
              </a:rPr>
              <a:t>Procedural Safeguards </a:t>
            </a:r>
            <a:r>
              <a:rPr lang="en-US" sz="1700" b="0" i="0" u="none" strike="noStrike" cap="none">
                <a:solidFill>
                  <a:srgbClr val="595959"/>
                </a:solidFill>
                <a:latin typeface="Lustria"/>
                <a:ea typeface="Lustria"/>
                <a:cs typeface="Lustria"/>
                <a:sym typeface="Lustria"/>
              </a:rPr>
              <a:t>or enter the date within the current school year when the parent was provided a copy of the </a:t>
            </a:r>
            <a:r>
              <a:rPr lang="en-US" sz="1700" b="0" i="1" u="none" strike="noStrike" cap="none">
                <a:solidFill>
                  <a:srgbClr val="595959"/>
                </a:solidFill>
                <a:latin typeface="Lustria"/>
                <a:ea typeface="Lustria"/>
                <a:cs typeface="Lustria"/>
                <a:sym typeface="Lustria"/>
              </a:rPr>
              <a:t>Procedural Safeguards</a:t>
            </a:r>
            <a:r>
              <a:rPr lang="en-US" sz="1700" b="0" i="0" u="none" strike="noStrike" cap="none">
                <a:solidFill>
                  <a:srgbClr val="595959"/>
                </a:solidFill>
                <a:latin typeface="Lustria"/>
                <a:ea typeface="Lustria"/>
                <a:cs typeface="Lustria"/>
                <a:sym typeface="Lustria"/>
              </a:rPr>
              <a:t>. Another copy of the </a:t>
            </a:r>
            <a:r>
              <a:rPr lang="en-US" sz="1700" b="0" i="1" u="none" strike="noStrike" cap="none">
                <a:solidFill>
                  <a:srgbClr val="595959"/>
                </a:solidFill>
                <a:latin typeface="Lustria"/>
                <a:ea typeface="Lustria"/>
                <a:cs typeface="Lustria"/>
                <a:sym typeface="Lustria"/>
              </a:rPr>
              <a:t>Procedural Safeguards </a:t>
            </a:r>
            <a:r>
              <a:rPr lang="en-US" sz="1700" b="0" i="0" u="none" strike="noStrike" cap="none">
                <a:solidFill>
                  <a:srgbClr val="595959"/>
                </a:solidFill>
                <a:latin typeface="Lustria"/>
                <a:ea typeface="Lustria"/>
                <a:cs typeface="Lustria"/>
                <a:sym typeface="Lustria"/>
              </a:rPr>
              <a:t>should be given to the parents at the IEP meeting if requested. </a:t>
            </a:r>
            <a:endParaRPr sz="1700" b="1" i="0" u="none" strike="noStrike" cap="none">
              <a:solidFill>
                <a:srgbClr val="09213B"/>
              </a:solidFill>
              <a:latin typeface="Arial Narrow"/>
              <a:ea typeface="Arial Narrow"/>
              <a:cs typeface="Arial Narrow"/>
              <a:sym typeface="Arial Narrow"/>
            </a:endParaRPr>
          </a:p>
          <a:p>
            <a:pPr marL="685800" marR="0" lvl="1" indent="-336550" algn="l" rtl="0">
              <a:lnSpc>
                <a:spcPct val="80000"/>
              </a:lnSpc>
              <a:spcBef>
                <a:spcPts val="600"/>
              </a:spcBef>
              <a:spcAft>
                <a:spcPts val="0"/>
              </a:spcAft>
              <a:buClr>
                <a:srgbClr val="C0F942"/>
              </a:buClr>
              <a:buSzPts val="1224"/>
              <a:buFont typeface="Noto Sans Symbols"/>
              <a:buNone/>
            </a:pPr>
            <a:endParaRPr sz="1360" b="1" i="0" u="none" strike="noStrike" cap="none">
              <a:solidFill>
                <a:srgbClr val="09213B"/>
              </a:solidFill>
              <a:latin typeface="Arial Narrow"/>
              <a:ea typeface="Arial Narrow"/>
              <a:cs typeface="Arial Narrow"/>
              <a:sym typeface="Arial Narrow"/>
            </a:endParaRPr>
          </a:p>
        </p:txBody>
      </p:sp>
      <p:pic>
        <p:nvPicPr>
          <p:cNvPr id="199" name="Google Shape;199;p29" descr="14954093"/>
          <p:cNvPicPr preferRelativeResize="0"/>
          <p:nvPr/>
        </p:nvPicPr>
        <p:blipFill rotWithShape="1">
          <a:blip r:embed="rId3">
            <a:alphaModFix/>
          </a:blip>
          <a:srcRect/>
          <a:stretch/>
        </p:blipFill>
        <p:spPr>
          <a:xfrm>
            <a:off x="7239000" y="4572000"/>
            <a:ext cx="1676400" cy="12557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Libre Baskerville"/>
              <a:buNone/>
            </a:pPr>
            <a:r>
              <a:rPr lang="en-US" sz="4000" b="0" i="0" u="none" strike="noStrike" cap="none">
                <a:solidFill>
                  <a:schemeClr val="lt1"/>
                </a:solidFill>
                <a:latin typeface="Libre Baskerville"/>
                <a:ea typeface="Libre Baskerville"/>
                <a:cs typeface="Libre Baskerville"/>
                <a:sym typeface="Libre Baskerville"/>
              </a:rPr>
              <a:t>Procedural Safeguards</a:t>
            </a:r>
            <a:r>
              <a:rPr lang="en-US" sz="4800" b="0" i="0" u="none" strike="noStrike" cap="none">
                <a:solidFill>
                  <a:schemeClr val="lt1"/>
                </a:solidFill>
                <a:latin typeface="Libre Baskerville"/>
                <a:ea typeface="Libre Baskerville"/>
                <a:cs typeface="Libre Baskerville"/>
                <a:sym typeface="Libre Baskerville"/>
              </a:rPr>
              <a:t/>
            </a:r>
            <a:br>
              <a:rPr lang="en-US" sz="4800" b="0" i="0" u="none" strike="noStrike" cap="none">
                <a:solidFill>
                  <a:schemeClr val="lt1"/>
                </a:solidFill>
                <a:latin typeface="Libre Baskerville"/>
                <a:ea typeface="Libre Baskerville"/>
                <a:cs typeface="Libre Baskerville"/>
                <a:sym typeface="Libre Baskerville"/>
              </a:rPr>
            </a:br>
            <a:endParaRPr sz="4600" b="0" i="0" u="none" strike="noStrike" cap="none">
              <a:solidFill>
                <a:schemeClr val="lt1"/>
              </a:solidFill>
              <a:latin typeface="Lustria"/>
              <a:ea typeface="Lustria"/>
              <a:cs typeface="Lustria"/>
              <a:sym typeface="Lustria"/>
            </a:endParaRPr>
          </a:p>
        </p:txBody>
      </p:sp>
      <p:pic>
        <p:nvPicPr>
          <p:cNvPr id="205" name="Google Shape;205;p30"/>
          <p:cNvPicPr preferRelativeResize="0"/>
          <p:nvPr/>
        </p:nvPicPr>
        <p:blipFill rotWithShape="1">
          <a:blip r:embed="rId3">
            <a:alphaModFix/>
          </a:blip>
          <a:srcRect b="39320"/>
          <a:stretch/>
        </p:blipFill>
        <p:spPr>
          <a:xfrm>
            <a:off x="580000" y="2345850"/>
            <a:ext cx="7984026" cy="416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Procedural Safeguards</a:t>
            </a:r>
            <a:endParaRPr sz="4600" b="0" i="0" u="none" strike="noStrike" cap="none">
              <a:solidFill>
                <a:schemeClr val="lt1"/>
              </a:solidFill>
              <a:latin typeface="Lustria"/>
              <a:ea typeface="Lustria"/>
              <a:cs typeface="Lustria"/>
              <a:sym typeface="Lustria"/>
            </a:endParaRPr>
          </a:p>
        </p:txBody>
      </p:sp>
      <p:sp>
        <p:nvSpPr>
          <p:cNvPr id="211" name="Google Shape;211;p31"/>
          <p:cNvSpPr txBox="1">
            <a:spLocks noGrp="1"/>
          </p:cNvSpPr>
          <p:nvPr>
            <p:ph type="body" idx="1"/>
          </p:nvPr>
        </p:nvSpPr>
        <p:spPr>
          <a:xfrm>
            <a:off x="457200" y="2568388"/>
            <a:ext cx="8228013" cy="34688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499"/>
              <a:buFont typeface="Noto Sans Symbols"/>
              <a:buNone/>
            </a:pPr>
            <a:r>
              <a:rPr lang="en-US" sz="1665" b="0" i="0" u="none" strike="noStrike" cap="none">
                <a:solidFill>
                  <a:srgbClr val="595959"/>
                </a:solidFill>
                <a:latin typeface="Lustria"/>
                <a:ea typeface="Lustria"/>
                <a:cs typeface="Lustria"/>
                <a:sym typeface="Lustria"/>
              </a:rPr>
              <a:t>Key points to cover:</a:t>
            </a:r>
            <a:endParaRPr/>
          </a:p>
          <a:p>
            <a:pPr marL="342900" marR="0" lvl="0" indent="-342900" algn="l" rtl="0">
              <a:lnSpc>
                <a:spcPct val="90000"/>
              </a:lnSpc>
              <a:spcBef>
                <a:spcPts val="2000"/>
              </a:spcBef>
              <a:spcAft>
                <a:spcPts val="0"/>
              </a:spcAft>
              <a:buClr>
                <a:schemeClr val="accent1"/>
              </a:buClr>
              <a:buSzPts val="1499"/>
              <a:buFont typeface="Noto Sans Symbols"/>
              <a:buChar char="•"/>
            </a:pPr>
            <a:r>
              <a:rPr lang="en-US" sz="1665" b="0" i="0" u="none" strike="noStrike" cap="none">
                <a:solidFill>
                  <a:srgbClr val="595959"/>
                </a:solidFill>
                <a:latin typeface="Lustria"/>
                <a:ea typeface="Lustria"/>
                <a:cs typeface="Lustria"/>
                <a:sym typeface="Lustria"/>
              </a:rPr>
              <a:t>parent access to student records, </a:t>
            </a:r>
            <a:endParaRPr/>
          </a:p>
          <a:p>
            <a:pPr marL="342900" marR="0" lvl="0" indent="-342900" algn="l" rtl="0">
              <a:lnSpc>
                <a:spcPct val="90000"/>
              </a:lnSpc>
              <a:spcBef>
                <a:spcPts val="2000"/>
              </a:spcBef>
              <a:spcAft>
                <a:spcPts val="0"/>
              </a:spcAft>
              <a:buClr>
                <a:schemeClr val="accent1"/>
              </a:buClr>
              <a:buSzPts val="1499"/>
              <a:buFont typeface="Noto Sans Symbols"/>
              <a:buChar char="•"/>
            </a:pPr>
            <a:r>
              <a:rPr lang="en-US" sz="1665" b="0" i="0" u="none" strike="noStrike" cap="none">
                <a:solidFill>
                  <a:srgbClr val="595959"/>
                </a:solidFill>
                <a:latin typeface="Lustria"/>
                <a:ea typeface="Lustria"/>
                <a:cs typeface="Lustria"/>
                <a:sym typeface="Lustria"/>
              </a:rPr>
              <a:t>parent rights to ask that those records be amended,</a:t>
            </a:r>
            <a:endParaRPr/>
          </a:p>
          <a:p>
            <a:pPr marL="342900" marR="0" lvl="0" indent="-342900" algn="l" rtl="0">
              <a:lnSpc>
                <a:spcPct val="90000"/>
              </a:lnSpc>
              <a:spcBef>
                <a:spcPts val="2000"/>
              </a:spcBef>
              <a:spcAft>
                <a:spcPts val="0"/>
              </a:spcAft>
              <a:buClr>
                <a:schemeClr val="accent1"/>
              </a:buClr>
              <a:buSzPts val="1499"/>
              <a:buFont typeface="Noto Sans Symbols"/>
              <a:buChar char="•"/>
            </a:pPr>
            <a:r>
              <a:rPr lang="en-US" sz="1665" b="0" i="0" u="none" strike="noStrike" cap="none">
                <a:solidFill>
                  <a:srgbClr val="595959"/>
                </a:solidFill>
                <a:latin typeface="Lustria"/>
                <a:ea typeface="Lustria"/>
                <a:cs typeface="Lustria"/>
                <a:sym typeface="Lustria"/>
              </a:rPr>
              <a:t>parent rights to participate in groups and meetings where decisions are made about their child’s education,</a:t>
            </a:r>
            <a:endParaRPr/>
          </a:p>
          <a:p>
            <a:pPr marL="342900" marR="0" lvl="0" indent="-342900" algn="l" rtl="0">
              <a:lnSpc>
                <a:spcPct val="90000"/>
              </a:lnSpc>
              <a:spcBef>
                <a:spcPts val="2000"/>
              </a:spcBef>
              <a:spcAft>
                <a:spcPts val="0"/>
              </a:spcAft>
              <a:buClr>
                <a:schemeClr val="accent1"/>
              </a:buClr>
              <a:buSzPts val="1499"/>
              <a:buFont typeface="Noto Sans Symbols"/>
              <a:buChar char="•"/>
            </a:pPr>
            <a:r>
              <a:rPr lang="en-US" sz="1665" b="0" i="0" u="none" strike="noStrike" cap="none">
                <a:solidFill>
                  <a:srgbClr val="595959"/>
                </a:solidFill>
                <a:latin typeface="Lustria"/>
                <a:ea typeface="Lustria"/>
                <a:cs typeface="Lustria"/>
                <a:sym typeface="Lustria"/>
              </a:rPr>
              <a:t>parent notification requirements (prior written notice and the procedural safeguards notice), and</a:t>
            </a:r>
            <a:endParaRPr/>
          </a:p>
          <a:p>
            <a:pPr marL="342900" marR="0" lvl="0" indent="-342900" algn="l" rtl="0">
              <a:lnSpc>
                <a:spcPct val="90000"/>
              </a:lnSpc>
              <a:spcBef>
                <a:spcPts val="2000"/>
              </a:spcBef>
              <a:spcAft>
                <a:spcPts val="0"/>
              </a:spcAft>
              <a:buClr>
                <a:schemeClr val="accent1"/>
              </a:buClr>
              <a:buSzPts val="1499"/>
              <a:buFont typeface="Noto Sans Symbols"/>
              <a:buChar char="•"/>
            </a:pPr>
            <a:r>
              <a:rPr lang="en-US" sz="1665" b="0" i="0" u="none" strike="noStrike" cap="none">
                <a:solidFill>
                  <a:srgbClr val="595959"/>
                </a:solidFill>
                <a:latin typeface="Lustria"/>
                <a:ea typeface="Lustria"/>
                <a:cs typeface="Lustria"/>
                <a:sym typeface="Lustria"/>
              </a:rPr>
              <a:t>selected other safeguards (e.g., independent educational evaluation, surrogate parents, age of majority).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ibre Baskerville"/>
              <a:buNone/>
            </a:pPr>
            <a:r>
              <a:rPr lang="en-US" sz="4600" b="0" i="0" u="none" strike="noStrike" cap="none">
                <a:solidFill>
                  <a:schemeClr val="lt1"/>
                </a:solidFill>
                <a:latin typeface="Libre Baskerville"/>
                <a:ea typeface="Libre Baskerville"/>
                <a:cs typeface="Libre Baskerville"/>
                <a:sym typeface="Libre Baskerville"/>
              </a:rPr>
              <a:t>I</a:t>
            </a:r>
            <a:r>
              <a:rPr lang="en-US">
                <a:latin typeface="Libre Baskerville"/>
                <a:ea typeface="Libre Baskerville"/>
                <a:cs typeface="Libre Baskerville"/>
                <a:sym typeface="Libre Baskerville"/>
              </a:rPr>
              <a:t>EP</a:t>
            </a:r>
            <a:r>
              <a:rPr lang="en-US" sz="4600" b="0" i="0" u="none" strike="noStrike" cap="none">
                <a:solidFill>
                  <a:schemeClr val="lt1"/>
                </a:solidFill>
                <a:latin typeface="Libre Baskerville"/>
                <a:ea typeface="Libre Baskerville"/>
                <a:cs typeface="Libre Baskerville"/>
                <a:sym typeface="Libre Baskerville"/>
              </a:rPr>
              <a:t> team</a:t>
            </a:r>
            <a:endParaRPr sz="4600" b="0" i="0" u="none" strike="noStrike" cap="none">
              <a:solidFill>
                <a:schemeClr val="lt1"/>
              </a:solidFill>
              <a:latin typeface="Libre Baskerville"/>
              <a:ea typeface="Libre Baskerville"/>
              <a:cs typeface="Libre Baskerville"/>
              <a:sym typeface="Libre Baskerville"/>
            </a:endParaRPr>
          </a:p>
        </p:txBody>
      </p:sp>
      <p:sp>
        <p:nvSpPr>
          <p:cNvPr id="218" name="Google Shape;218;p32"/>
          <p:cNvSpPr txBox="1">
            <a:spLocks noGrp="1"/>
          </p:cNvSpPr>
          <p:nvPr>
            <p:ph type="body" idx="1"/>
          </p:nvPr>
        </p:nvSpPr>
        <p:spPr>
          <a:xfrm>
            <a:off x="739775" y="2507551"/>
            <a:ext cx="7662900" cy="368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1836"/>
              <a:buFont typeface="Noto Sans Symbols"/>
              <a:buChar char="•"/>
            </a:pPr>
            <a:r>
              <a:rPr lang="en-US" sz="2040" b="0" i="0" u="none" strike="noStrike" cap="none">
                <a:solidFill>
                  <a:srgbClr val="09213B"/>
                </a:solidFill>
                <a:latin typeface="Arial Narrow"/>
                <a:ea typeface="Arial Narrow"/>
                <a:cs typeface="Arial Narrow"/>
                <a:sym typeface="Arial Narrow"/>
              </a:rPr>
              <a:t>Parent partnerships</a:t>
            </a:r>
            <a:endParaRPr/>
          </a:p>
          <a:p>
            <a:pPr marL="342900" marR="0" lvl="0" indent="-342900" algn="l" rtl="0">
              <a:lnSpc>
                <a:spcPct val="80000"/>
              </a:lnSpc>
              <a:spcBef>
                <a:spcPts val="2000"/>
              </a:spcBef>
              <a:spcAft>
                <a:spcPts val="0"/>
              </a:spcAft>
              <a:buClr>
                <a:schemeClr val="accent1"/>
              </a:buClr>
              <a:buSzPts val="1836"/>
              <a:buFont typeface="Noto Sans Symbols"/>
              <a:buChar char="•"/>
            </a:pPr>
            <a:r>
              <a:rPr lang="en-US" sz="2040" b="0" i="0" u="none" strike="noStrike" cap="none">
                <a:solidFill>
                  <a:srgbClr val="09213B"/>
                </a:solidFill>
                <a:latin typeface="Arial Narrow"/>
                <a:ea typeface="Arial Narrow"/>
                <a:cs typeface="Arial Narrow"/>
                <a:sym typeface="Arial Narrow"/>
              </a:rPr>
              <a:t>Student (if 15 or older)</a:t>
            </a:r>
            <a:endParaRPr sz="2040" b="0" i="0" u="none" strike="noStrike" cap="none">
              <a:solidFill>
                <a:srgbClr val="09213B"/>
              </a:solidFill>
              <a:latin typeface="Arial Narrow"/>
              <a:ea typeface="Arial Narrow"/>
              <a:cs typeface="Arial Narrow"/>
              <a:sym typeface="Arial Narrow"/>
            </a:endParaRPr>
          </a:p>
          <a:p>
            <a:pPr marL="342900" marR="0" lvl="0" indent="-342900" algn="l" rtl="0">
              <a:lnSpc>
                <a:spcPct val="80000"/>
              </a:lnSpc>
              <a:spcBef>
                <a:spcPts val="2000"/>
              </a:spcBef>
              <a:spcAft>
                <a:spcPts val="0"/>
              </a:spcAft>
              <a:buClr>
                <a:schemeClr val="accent1"/>
              </a:buClr>
              <a:buSzPts val="1836"/>
              <a:buFont typeface="Noto Sans Symbols"/>
              <a:buChar char="•"/>
            </a:pPr>
            <a:r>
              <a:rPr lang="en-US" sz="2040" b="0" i="0" u="none" strike="noStrike" cap="none">
                <a:solidFill>
                  <a:srgbClr val="09213B"/>
                </a:solidFill>
                <a:latin typeface="Arial Narrow"/>
                <a:ea typeface="Arial Narrow"/>
                <a:cs typeface="Arial Narrow"/>
                <a:sym typeface="Arial Narrow"/>
              </a:rPr>
              <a:t>Multidisciplinary Team:</a:t>
            </a:r>
            <a:endParaRPr/>
          </a:p>
          <a:p>
            <a:pPr marL="685800" marR="0" lvl="1" indent="-336550" algn="l" rtl="0">
              <a:lnSpc>
                <a:spcPct val="80000"/>
              </a:lnSpc>
              <a:spcBef>
                <a:spcPts val="600"/>
              </a:spcBef>
              <a:spcAft>
                <a:spcPts val="0"/>
              </a:spcAft>
              <a:buClr>
                <a:srgbClr val="C0F942"/>
              </a:buClr>
              <a:buSzPts val="1836"/>
              <a:buFont typeface="Noto Sans Symbols"/>
              <a:buChar char="•"/>
            </a:pPr>
            <a:r>
              <a:rPr lang="en-US" sz="2040" b="0" i="0" u="none" strike="noStrike" cap="none">
                <a:solidFill>
                  <a:srgbClr val="09213B"/>
                </a:solidFill>
                <a:latin typeface="Arial Narrow"/>
                <a:ea typeface="Arial Narrow"/>
                <a:cs typeface="Arial Narrow"/>
                <a:sym typeface="Arial Narrow"/>
              </a:rPr>
              <a:t>Parent</a:t>
            </a:r>
            <a:endParaRPr/>
          </a:p>
          <a:p>
            <a:pPr marL="685800" marR="0" lvl="1" indent="-336550" algn="l" rtl="0">
              <a:lnSpc>
                <a:spcPct val="80000"/>
              </a:lnSpc>
              <a:spcBef>
                <a:spcPts val="600"/>
              </a:spcBef>
              <a:spcAft>
                <a:spcPts val="0"/>
              </a:spcAft>
              <a:buClr>
                <a:srgbClr val="C0F942"/>
              </a:buClr>
              <a:buSzPts val="1836"/>
              <a:buFont typeface="Noto Sans Symbols"/>
              <a:buChar char="•"/>
            </a:pPr>
            <a:r>
              <a:rPr lang="en-US" sz="2040" b="0" i="0" u="none" strike="noStrike" cap="none">
                <a:solidFill>
                  <a:srgbClr val="09213B"/>
                </a:solidFill>
                <a:latin typeface="Arial Narrow"/>
                <a:ea typeface="Arial Narrow"/>
                <a:cs typeface="Arial Narrow"/>
                <a:sym typeface="Arial Narrow"/>
              </a:rPr>
              <a:t>Student (if appropriate)</a:t>
            </a:r>
            <a:endParaRPr/>
          </a:p>
          <a:p>
            <a:pPr marL="685800" marR="0" lvl="1" indent="-336550" algn="l" rtl="0">
              <a:lnSpc>
                <a:spcPct val="80000"/>
              </a:lnSpc>
              <a:spcBef>
                <a:spcPts val="600"/>
              </a:spcBef>
              <a:spcAft>
                <a:spcPts val="0"/>
              </a:spcAft>
              <a:buClr>
                <a:srgbClr val="C0F942"/>
              </a:buClr>
              <a:buSzPts val="1836"/>
              <a:buFont typeface="Noto Sans Symbols"/>
              <a:buChar char="•"/>
            </a:pPr>
            <a:r>
              <a:rPr lang="en-US" sz="2040" b="0" i="0" u="none" strike="noStrike" cap="none">
                <a:solidFill>
                  <a:srgbClr val="09213B"/>
                </a:solidFill>
                <a:latin typeface="Arial Narrow"/>
                <a:ea typeface="Arial Narrow"/>
                <a:cs typeface="Arial Narrow"/>
                <a:sym typeface="Arial Narrow"/>
              </a:rPr>
              <a:t>At least 1 teacher or specialist with knowledge in suspected area of disability</a:t>
            </a:r>
            <a:endParaRPr/>
          </a:p>
          <a:p>
            <a:pPr marL="685800" marR="0" lvl="1" indent="-336550" algn="l" rtl="0">
              <a:lnSpc>
                <a:spcPct val="80000"/>
              </a:lnSpc>
              <a:spcBef>
                <a:spcPts val="600"/>
              </a:spcBef>
              <a:spcAft>
                <a:spcPts val="0"/>
              </a:spcAft>
              <a:buClr>
                <a:srgbClr val="C0F942"/>
              </a:buClr>
              <a:buSzPts val="1836"/>
              <a:buFont typeface="Noto Sans Symbols"/>
              <a:buChar char="•"/>
            </a:pPr>
            <a:r>
              <a:rPr lang="en-US" sz="2040" b="0" i="0" u="none" strike="noStrike" cap="none">
                <a:solidFill>
                  <a:srgbClr val="09213B"/>
                </a:solidFill>
                <a:latin typeface="Arial Narrow"/>
                <a:ea typeface="Arial Narrow"/>
                <a:cs typeface="Arial Narrow"/>
                <a:sym typeface="Arial Narrow"/>
              </a:rPr>
              <a:t>As necessary: other qualified professionals such </a:t>
            </a:r>
            <a:endParaRPr/>
          </a:p>
          <a:p>
            <a:pPr marL="685800" marR="0" lvl="1" indent="-336550" algn="l" rtl="0">
              <a:lnSpc>
                <a:spcPct val="80000"/>
              </a:lnSpc>
              <a:spcBef>
                <a:spcPts val="600"/>
              </a:spcBef>
              <a:spcAft>
                <a:spcPts val="0"/>
              </a:spcAft>
              <a:buClr>
                <a:srgbClr val="C0F942"/>
              </a:buClr>
              <a:buSzPts val="1836"/>
              <a:buFont typeface="Noto Sans Symbols"/>
              <a:buNone/>
            </a:pPr>
            <a:r>
              <a:rPr lang="en-US" sz="2040" b="0" i="0" u="none" strike="noStrike" cap="none">
                <a:solidFill>
                  <a:srgbClr val="09213B"/>
                </a:solidFill>
                <a:latin typeface="Arial Narrow"/>
                <a:ea typeface="Arial Narrow"/>
                <a:cs typeface="Arial Narrow"/>
                <a:sym typeface="Arial Narrow"/>
              </a:rPr>
              <a:t>	as OT/PT, SLP, school psych, RN</a:t>
            </a:r>
            <a:endParaRPr/>
          </a:p>
        </p:txBody>
      </p:sp>
      <p:pic>
        <p:nvPicPr>
          <p:cNvPr id="219" name="Google Shape;219;p32" descr="14954093"/>
          <p:cNvPicPr preferRelativeResize="0"/>
          <p:nvPr/>
        </p:nvPicPr>
        <p:blipFill rotWithShape="1">
          <a:blip r:embed="rId3">
            <a:alphaModFix/>
          </a:blip>
          <a:srcRect/>
          <a:stretch/>
        </p:blipFill>
        <p:spPr>
          <a:xfrm>
            <a:off x="7010400" y="5199856"/>
            <a:ext cx="1676400" cy="1255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ibre Baskerville"/>
              <a:buNone/>
            </a:pPr>
            <a:r>
              <a:rPr lang="en-US" sz="4600" b="0" i="0" u="none" strike="noStrike" cap="none">
                <a:solidFill>
                  <a:schemeClr val="lt1"/>
                </a:solidFill>
                <a:latin typeface="Libre Baskerville"/>
                <a:ea typeface="Libre Baskerville"/>
                <a:cs typeface="Libre Baskerville"/>
                <a:sym typeface="Libre Baskerville"/>
              </a:rPr>
              <a:t>I</a:t>
            </a:r>
            <a:r>
              <a:rPr lang="en-US">
                <a:latin typeface="Libre Baskerville"/>
                <a:ea typeface="Libre Baskerville"/>
                <a:cs typeface="Libre Baskerville"/>
                <a:sym typeface="Libre Baskerville"/>
              </a:rPr>
              <a:t>EP</a:t>
            </a:r>
            <a:r>
              <a:rPr lang="en-US" sz="4600" b="0" i="0" u="none" strike="noStrike" cap="none">
                <a:solidFill>
                  <a:schemeClr val="lt1"/>
                </a:solidFill>
                <a:latin typeface="Libre Baskerville"/>
                <a:ea typeface="Libre Baskerville"/>
                <a:cs typeface="Libre Baskerville"/>
                <a:sym typeface="Libre Baskerville"/>
              </a:rPr>
              <a:t> evaluation</a:t>
            </a:r>
            <a:endParaRPr sz="4600" b="0" i="0" u="none" strike="noStrike" cap="none">
              <a:solidFill>
                <a:schemeClr val="lt1"/>
              </a:solidFill>
              <a:latin typeface="Libre Baskerville"/>
              <a:ea typeface="Libre Baskerville"/>
              <a:cs typeface="Libre Baskerville"/>
              <a:sym typeface="Libre Baskerville"/>
            </a:endParaRPr>
          </a:p>
        </p:txBody>
      </p:sp>
      <p:sp>
        <p:nvSpPr>
          <p:cNvPr id="226" name="Google Shape;226;p33"/>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Consider strengths and needs, as well as concerns about the student</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Identify data Team already has, and data needed to determine eligibility</a:t>
            </a:r>
            <a:endParaRPr/>
          </a:p>
          <a:p>
            <a:pPr marL="342900" marR="0" lvl="0" indent="-342900" algn="l" rtl="0">
              <a:spcBef>
                <a:spcPts val="2000"/>
              </a:spcBef>
              <a:spcAft>
                <a:spcPts val="0"/>
              </a:spcAft>
              <a:buClr>
                <a:schemeClr val="accent1"/>
              </a:buClr>
              <a:buSzPts val="1980"/>
              <a:buFont typeface="Noto Sans Symbols"/>
              <a:buChar char="•"/>
            </a:pPr>
            <a:r>
              <a:rPr lang="en-US" sz="2200" b="0" i="1" u="none" strike="noStrike" cap="none">
                <a:solidFill>
                  <a:srgbClr val="09213B"/>
                </a:solidFill>
                <a:latin typeface="Arial Narrow"/>
                <a:ea typeface="Arial Narrow"/>
                <a:cs typeface="Arial Narrow"/>
                <a:sym typeface="Arial Narrow"/>
              </a:rPr>
              <a:t>Prior Written Notice &amp; Consent for Evaluation</a:t>
            </a:r>
            <a:endParaRPr sz="2200" b="0" i="0" u="none" strike="noStrike" cap="none">
              <a:solidFill>
                <a:srgbClr val="09213B"/>
              </a:solidFill>
              <a:latin typeface="Arial Narrow"/>
              <a:ea typeface="Arial Narrow"/>
              <a:cs typeface="Arial Narrow"/>
              <a:sym typeface="Arial Narrow"/>
            </a:endParaRPr>
          </a:p>
          <a:p>
            <a:pPr marL="342900" marR="0" lvl="0" indent="-342900" algn="l" rtl="0">
              <a:spcBef>
                <a:spcPts val="2000"/>
              </a:spcBef>
              <a:spcAft>
                <a:spcPts val="0"/>
              </a:spcAft>
              <a:buClr>
                <a:schemeClr val="accent1"/>
              </a:buClr>
              <a:buSzPts val="1980"/>
              <a:buFont typeface="Noto Sans Symbols"/>
              <a:buNone/>
            </a:pPr>
            <a:endParaRPr sz="2200" b="0" i="1" u="none" strike="noStrike" cap="none">
              <a:solidFill>
                <a:srgbClr val="09213B"/>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PLAAFP</a:t>
            </a:r>
            <a:endParaRPr sz="4600" b="0" i="0" u="none" strike="noStrike" cap="none">
              <a:solidFill>
                <a:schemeClr val="lt1"/>
              </a:solidFill>
              <a:latin typeface="Lustria"/>
              <a:ea typeface="Lustria"/>
              <a:cs typeface="Lustria"/>
              <a:sym typeface="Lustria"/>
            </a:endParaRPr>
          </a:p>
        </p:txBody>
      </p:sp>
      <p:sp>
        <p:nvSpPr>
          <p:cNvPr id="232" name="Google Shape;232;p34"/>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980"/>
              <a:buFont typeface="Noto Sans Symbols"/>
              <a:buChar char="•"/>
            </a:pPr>
            <a:r>
              <a:rPr lang="en-US" sz="2200" b="0" i="0" u="none" strike="noStrike" cap="none">
                <a:solidFill>
                  <a:schemeClr val="dk1"/>
                </a:solidFill>
                <a:latin typeface="Lustria"/>
                <a:ea typeface="Lustria"/>
                <a:cs typeface="Lustria"/>
                <a:sym typeface="Lustria"/>
              </a:rPr>
              <a:t>Data in PLAAFP suggests need(s) – get away from stating “See attached”</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chemeClr val="dk1"/>
                </a:solidFill>
                <a:latin typeface="Lustria"/>
                <a:ea typeface="Lustria"/>
                <a:cs typeface="Lustria"/>
                <a:sym typeface="Lustria"/>
              </a:rPr>
              <a:t>Statement of the child’s present levels of academic achievement and functional performance – compliance vs. quality  (Appendix D – Pg. 135)</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chemeClr val="dk1"/>
                </a:solidFill>
                <a:latin typeface="Lustria"/>
                <a:ea typeface="Lustria"/>
                <a:cs typeface="Lustria"/>
                <a:sym typeface="Lustria"/>
              </a:rPr>
              <a:t>Statement about progress on goals and post secondary goals for Transition IEP’s</a:t>
            </a:r>
            <a:endParaRPr/>
          </a:p>
          <a:p>
            <a:pPr marL="342900" marR="0" lvl="0" indent="-217170" algn="l" rtl="0">
              <a:spcBef>
                <a:spcPts val="2000"/>
              </a:spcBef>
              <a:spcAft>
                <a:spcPts val="0"/>
              </a:spcAft>
              <a:buClr>
                <a:schemeClr val="accent1"/>
              </a:buClr>
              <a:buSzPts val="1980"/>
              <a:buFont typeface="Noto Sans Symbols"/>
              <a:buNone/>
            </a:pPr>
            <a:endParaRPr sz="2200" b="0" i="0" u="none" strike="noStrike" cap="none">
              <a:solidFill>
                <a:srgbClr val="595959"/>
              </a:solidFill>
              <a:latin typeface="Lustria"/>
              <a:ea typeface="Lustria"/>
              <a:cs typeface="Lustria"/>
              <a:sym typeface="Lustria"/>
            </a:endParaRPr>
          </a:p>
          <a:p>
            <a:pPr marL="342900" marR="0" lvl="0" indent="-217170" algn="l" rtl="0">
              <a:spcBef>
                <a:spcPts val="2000"/>
              </a:spcBef>
              <a:spcAft>
                <a:spcPts val="0"/>
              </a:spcAft>
              <a:buClr>
                <a:schemeClr val="accent1"/>
              </a:buClr>
              <a:buSzPts val="1980"/>
              <a:buFont typeface="Noto Sans Symbols"/>
              <a:buNone/>
            </a:pPr>
            <a:endParaRPr sz="2200" b="0" i="0" u="none" strike="noStrike" cap="none">
              <a:solidFill>
                <a:srgbClr val="595959"/>
              </a:solidFill>
              <a:latin typeface="Lustria"/>
              <a:ea typeface="Lustria"/>
              <a:cs typeface="Lustria"/>
              <a:sym typeface="Lust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ibre Baskerville"/>
              <a:buNone/>
            </a:pPr>
            <a:r>
              <a:rPr lang="en-US" sz="4600" b="0" i="0" u="none" strike="noStrike" cap="none">
                <a:solidFill>
                  <a:schemeClr val="lt1"/>
                </a:solidFill>
                <a:latin typeface="Libre Baskerville"/>
                <a:ea typeface="Libre Baskerville"/>
                <a:cs typeface="Libre Baskerville"/>
                <a:sym typeface="Libre Baskerville"/>
              </a:rPr>
              <a:t>Annual Goals-Alignment</a:t>
            </a:r>
            <a:endParaRPr sz="4600" b="0" i="0" u="none" strike="noStrike" cap="none">
              <a:solidFill>
                <a:schemeClr val="lt1"/>
              </a:solidFill>
              <a:latin typeface="Libre Baskerville"/>
              <a:ea typeface="Libre Baskerville"/>
              <a:cs typeface="Libre Baskerville"/>
              <a:sym typeface="Libre Baskerville"/>
            </a:endParaRPr>
          </a:p>
        </p:txBody>
      </p:sp>
      <p:sp>
        <p:nvSpPr>
          <p:cNvPr id="239" name="Google Shape;239;p35"/>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Measurable goal should align directly to PLAAFP</a:t>
            </a:r>
            <a:endParaRPr/>
          </a:p>
          <a:p>
            <a:pPr marL="342900" marR="0" lvl="0" indent="-342900" algn="l" rtl="0">
              <a:lnSpc>
                <a:spcPct val="90000"/>
              </a:lnSpc>
              <a:spcBef>
                <a:spcPts val="200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Prioritize &amp; consolidate goals as appropriate</a:t>
            </a:r>
            <a:endParaRPr/>
          </a:p>
          <a:p>
            <a:pPr marL="342900" marR="0" lvl="0" indent="-342900" algn="l" rtl="0">
              <a:lnSpc>
                <a:spcPct val="90000"/>
              </a:lnSpc>
              <a:spcBef>
                <a:spcPts val="200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Standard(s) reflected after goal</a:t>
            </a:r>
            <a:endParaRPr/>
          </a:p>
          <a:p>
            <a:pPr marL="342900" marR="0" lvl="0" indent="-342900" algn="l" rtl="0">
              <a:lnSpc>
                <a:spcPct val="90000"/>
              </a:lnSpc>
              <a:spcBef>
                <a:spcPts val="200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Unit of measurement (criteria) relate to skill being taught (SMART goals)</a:t>
            </a:r>
            <a:endParaRPr sz="2200" b="0" i="0" u="none" strike="noStrike" cap="none">
              <a:solidFill>
                <a:srgbClr val="09213B"/>
              </a:solidFill>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ibre Baskerville"/>
              <a:buNone/>
            </a:pPr>
            <a:r>
              <a:rPr lang="en-US" sz="4600" b="0" i="0" u="none" strike="noStrike" cap="none">
                <a:solidFill>
                  <a:schemeClr val="lt1"/>
                </a:solidFill>
                <a:latin typeface="Libre Baskerville"/>
                <a:ea typeface="Libre Baskerville"/>
                <a:cs typeface="Libre Baskerville"/>
                <a:sym typeface="Libre Baskerville"/>
              </a:rPr>
              <a:t>Annual Goals-objectives</a:t>
            </a:r>
            <a:endParaRPr sz="4600" b="0" i="0" u="none" strike="noStrike" cap="none">
              <a:solidFill>
                <a:schemeClr val="lt1"/>
              </a:solidFill>
              <a:latin typeface="Libre Baskerville"/>
              <a:ea typeface="Libre Baskerville"/>
              <a:cs typeface="Libre Baskerville"/>
              <a:sym typeface="Libre Baskerville"/>
            </a:endParaRPr>
          </a:p>
        </p:txBody>
      </p:sp>
      <p:sp>
        <p:nvSpPr>
          <p:cNvPr id="246" name="Google Shape;246;p36"/>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980"/>
              <a:buFont typeface="Noto Sans Symbols"/>
              <a:buNone/>
            </a:pPr>
            <a:r>
              <a:rPr lang="en-US" sz="2200" b="0" i="0" u="none" strike="noStrike" cap="none">
                <a:solidFill>
                  <a:srgbClr val="09213B"/>
                </a:solidFill>
                <a:latin typeface="Arial Narrow"/>
                <a:ea typeface="Arial Narrow"/>
                <a:cs typeface="Arial Narrow"/>
                <a:sym typeface="Arial Narrow"/>
              </a:rPr>
              <a:t>Objectives:</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Only required for students taking state </a:t>
            </a:r>
            <a:endParaRPr/>
          </a:p>
          <a:p>
            <a:pPr marL="0" marR="0" lvl="0" indent="0" algn="l" rtl="0">
              <a:spcBef>
                <a:spcPts val="2000"/>
              </a:spcBef>
              <a:spcAft>
                <a:spcPts val="0"/>
              </a:spcAft>
              <a:buClr>
                <a:schemeClr val="accent1"/>
              </a:buClr>
              <a:buSzPts val="1980"/>
              <a:buFont typeface="Noto Sans Symbols"/>
              <a:buNone/>
            </a:pPr>
            <a:r>
              <a:rPr lang="en-US" sz="2200" b="0" i="0" u="none" strike="noStrike" cap="none">
                <a:solidFill>
                  <a:srgbClr val="09213B"/>
                </a:solidFill>
                <a:latin typeface="Arial Narrow"/>
                <a:ea typeface="Arial Narrow"/>
                <a:cs typeface="Arial Narrow"/>
                <a:sym typeface="Arial Narrow"/>
              </a:rPr>
              <a:t> alternate assessment(s)</a:t>
            </a:r>
            <a:endParaRPr/>
          </a:p>
          <a:p>
            <a:pPr marL="0" marR="0" lvl="0" indent="0" algn="l" rtl="0">
              <a:spcBef>
                <a:spcPts val="2000"/>
              </a:spcBef>
              <a:spcAft>
                <a:spcPts val="0"/>
              </a:spcAft>
              <a:buClr>
                <a:schemeClr val="accent1"/>
              </a:buClr>
              <a:buSzPts val="1800"/>
              <a:buFont typeface="Noto Sans Symbols"/>
              <a:buNone/>
            </a:pPr>
            <a:endParaRPr sz="2000" b="0" i="0" u="none" strike="noStrike" cap="none">
              <a:solidFill>
                <a:srgbClr val="09213B"/>
              </a:solidFill>
              <a:latin typeface="Arial Narrow"/>
              <a:ea typeface="Arial Narrow"/>
              <a:cs typeface="Arial Narrow"/>
              <a:sym typeface="Arial Narrow"/>
            </a:endParaRPr>
          </a:p>
          <a:p>
            <a:pPr marL="342900" marR="0" lvl="0" indent="-342900" algn="l" rtl="0">
              <a:spcBef>
                <a:spcPts val="2000"/>
              </a:spcBef>
              <a:spcAft>
                <a:spcPts val="0"/>
              </a:spcAft>
              <a:buClr>
                <a:schemeClr val="accent1"/>
              </a:buClr>
              <a:buSzPts val="1980"/>
              <a:buFont typeface="Noto Sans Symbols"/>
              <a:buNone/>
            </a:pPr>
            <a:endParaRPr sz="2200" b="0" i="0" u="none" strike="noStrike" cap="none">
              <a:solidFill>
                <a:srgbClr val="09213B"/>
              </a:solidFill>
              <a:latin typeface="Arial Narrow"/>
              <a:ea typeface="Arial Narrow"/>
              <a:cs typeface="Arial Narrow"/>
              <a:sym typeface="Arial Narrow"/>
            </a:endParaRPr>
          </a:p>
        </p:txBody>
      </p:sp>
      <p:pic>
        <p:nvPicPr>
          <p:cNvPr id="247" name="Google Shape;247;p36" descr="14954093"/>
          <p:cNvPicPr preferRelativeResize="0"/>
          <p:nvPr/>
        </p:nvPicPr>
        <p:blipFill rotWithShape="1">
          <a:blip r:embed="rId3">
            <a:alphaModFix/>
          </a:blip>
          <a:srcRect/>
          <a:stretch/>
        </p:blipFill>
        <p:spPr>
          <a:xfrm>
            <a:off x="5264092" y="3680367"/>
            <a:ext cx="2768600" cy="20685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457199" y="381001"/>
            <a:ext cx="3509683" cy="2209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3200"/>
              <a:buFont typeface="Lustria"/>
              <a:buNone/>
            </a:pPr>
            <a:r>
              <a:rPr lang="en-US" sz="3200" b="0" i="0" u="none" strike="noStrike" cap="none">
                <a:solidFill>
                  <a:schemeClr val="lt1"/>
                </a:solidFill>
                <a:latin typeface="Lustria"/>
                <a:ea typeface="Lustria"/>
                <a:cs typeface="Lustria"/>
                <a:sym typeface="Lustria"/>
              </a:rPr>
              <a:t>Topics for the day:</a:t>
            </a:r>
            <a:endParaRPr sz="3200" b="0" i="0" u="none" strike="noStrike" cap="none">
              <a:solidFill>
                <a:schemeClr val="lt1"/>
              </a:solidFill>
              <a:latin typeface="Lustria"/>
              <a:ea typeface="Lustria"/>
              <a:cs typeface="Lustria"/>
              <a:sym typeface="Lustria"/>
            </a:endParaRPr>
          </a:p>
        </p:txBody>
      </p:sp>
      <p:sp>
        <p:nvSpPr>
          <p:cNvPr id="134" name="Google Shape;134;p19"/>
          <p:cNvSpPr txBox="1">
            <a:spLocks noGrp="1"/>
          </p:cNvSpPr>
          <p:nvPr>
            <p:ph type="body" idx="2"/>
          </p:nvPr>
        </p:nvSpPr>
        <p:spPr>
          <a:xfrm>
            <a:off x="457199" y="2649071"/>
            <a:ext cx="3509683" cy="338819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1836"/>
              <a:buFont typeface="Arial"/>
              <a:buChar char="•"/>
            </a:pPr>
            <a:r>
              <a:rPr lang="en-US" sz="2040" b="0" i="0" u="none" strike="noStrike" cap="none">
                <a:solidFill>
                  <a:schemeClr val="lt1"/>
                </a:solidFill>
                <a:latin typeface="Lustria"/>
                <a:ea typeface="Lustria"/>
                <a:cs typeface="Lustria"/>
                <a:sym typeface="Lustria"/>
              </a:rPr>
              <a:t>RDA Overview</a:t>
            </a:r>
            <a:endParaRPr/>
          </a:p>
          <a:p>
            <a:pPr marL="342900" marR="0" lvl="0" indent="-342900" algn="l" rtl="0">
              <a:lnSpc>
                <a:spcPct val="80000"/>
              </a:lnSpc>
              <a:spcBef>
                <a:spcPts val="600"/>
              </a:spcBef>
              <a:spcAft>
                <a:spcPts val="0"/>
              </a:spcAft>
              <a:buClr>
                <a:schemeClr val="accent1"/>
              </a:buClr>
              <a:buSzPts val="1836"/>
              <a:buFont typeface="Arial"/>
              <a:buChar char="•"/>
            </a:pPr>
            <a:r>
              <a:rPr lang="en-US" sz="2040" b="0" i="0" u="none" strike="noStrike" cap="none">
                <a:solidFill>
                  <a:schemeClr val="lt1"/>
                </a:solidFill>
                <a:latin typeface="Lustria"/>
                <a:ea typeface="Lustria"/>
                <a:cs typeface="Lustria"/>
                <a:sym typeface="Lustria"/>
              </a:rPr>
              <a:t>IEP Procedural Guidance: Exceptional Student Service Unit Technical Assistance </a:t>
            </a:r>
            <a:endParaRPr/>
          </a:p>
          <a:p>
            <a:pPr marL="342900" marR="0" lvl="0" indent="-342900" algn="l" rtl="0">
              <a:lnSpc>
                <a:spcPct val="80000"/>
              </a:lnSpc>
              <a:spcBef>
                <a:spcPts val="600"/>
              </a:spcBef>
              <a:spcAft>
                <a:spcPts val="0"/>
              </a:spcAft>
              <a:buClr>
                <a:schemeClr val="accent1"/>
              </a:buClr>
              <a:buSzPts val="1836"/>
              <a:buFont typeface="Arial"/>
              <a:buChar char="•"/>
            </a:pPr>
            <a:r>
              <a:rPr lang="en-US" sz="2040" b="0" i="0" u="none" strike="noStrike" cap="none">
                <a:solidFill>
                  <a:schemeClr val="lt1"/>
                </a:solidFill>
                <a:latin typeface="Lustria"/>
                <a:ea typeface="Lustria"/>
                <a:cs typeface="Lustria"/>
                <a:sym typeface="Lustria"/>
              </a:rPr>
              <a:t>IEP Planning</a:t>
            </a:r>
            <a:endParaRPr/>
          </a:p>
          <a:p>
            <a:pPr marL="342900" marR="0" lvl="0" indent="-342900" algn="l" rtl="0">
              <a:lnSpc>
                <a:spcPct val="80000"/>
              </a:lnSpc>
              <a:spcBef>
                <a:spcPts val="600"/>
              </a:spcBef>
              <a:spcAft>
                <a:spcPts val="0"/>
              </a:spcAft>
              <a:buClr>
                <a:schemeClr val="accent1"/>
              </a:buClr>
              <a:buSzPts val="1836"/>
              <a:buFont typeface="Arial"/>
              <a:buChar char="•"/>
            </a:pPr>
            <a:r>
              <a:rPr lang="en-US" sz="2040" b="0" i="0" u="none" strike="noStrike" cap="none">
                <a:solidFill>
                  <a:schemeClr val="lt1"/>
                </a:solidFill>
                <a:latin typeface="Lustria"/>
                <a:ea typeface="Lustria"/>
                <a:cs typeface="Lustria"/>
                <a:sym typeface="Lustria"/>
              </a:rPr>
              <a:t>File Review Reminders</a:t>
            </a:r>
            <a:endParaRPr/>
          </a:p>
          <a:p>
            <a:pPr marL="342900" marR="0" lvl="0" indent="-342900" algn="l" rtl="0">
              <a:lnSpc>
                <a:spcPct val="80000"/>
              </a:lnSpc>
              <a:spcBef>
                <a:spcPts val="600"/>
              </a:spcBef>
              <a:spcAft>
                <a:spcPts val="0"/>
              </a:spcAft>
              <a:buClr>
                <a:schemeClr val="accent1"/>
              </a:buClr>
              <a:buSzPts val="1836"/>
              <a:buFont typeface="Arial"/>
              <a:buChar char="•"/>
            </a:pPr>
            <a:r>
              <a:rPr lang="en-US" sz="2040"/>
              <a:t>Frontline</a:t>
            </a:r>
            <a:r>
              <a:rPr lang="en-US" sz="2040" b="0" i="0" u="none" strike="noStrike" cap="none">
                <a:solidFill>
                  <a:schemeClr val="lt1"/>
                </a:solidFill>
                <a:latin typeface="Lustria"/>
                <a:ea typeface="Lustria"/>
                <a:cs typeface="Lustria"/>
                <a:sym typeface="Lustria"/>
              </a:rPr>
              <a:t> Updates</a:t>
            </a:r>
            <a:endParaRPr sz="2040" b="0" i="0" u="none" strike="noStrike" cap="none">
              <a:solidFill>
                <a:schemeClr val="lt1"/>
              </a:solidFill>
              <a:latin typeface="Lustria"/>
              <a:ea typeface="Lustria"/>
              <a:cs typeface="Lustria"/>
              <a:sym typeface="Lustria"/>
            </a:endParaRPr>
          </a:p>
          <a:p>
            <a:pPr marL="342900" marR="0" lvl="0" indent="-342900" algn="l" rtl="0">
              <a:lnSpc>
                <a:spcPct val="80000"/>
              </a:lnSpc>
              <a:spcBef>
                <a:spcPts val="600"/>
              </a:spcBef>
              <a:spcAft>
                <a:spcPts val="0"/>
              </a:spcAft>
              <a:buClr>
                <a:schemeClr val="accent1"/>
              </a:buClr>
              <a:buSzPts val="1836"/>
              <a:buFont typeface="Arial"/>
              <a:buChar char="•"/>
            </a:pPr>
            <a:r>
              <a:rPr lang="en-US" sz="2040" b="0" i="0" u="none" strike="noStrike" cap="none">
                <a:solidFill>
                  <a:schemeClr val="lt1"/>
                </a:solidFill>
                <a:latin typeface="Lustria"/>
                <a:ea typeface="Lustria"/>
                <a:cs typeface="Lustria"/>
                <a:sym typeface="Lustria"/>
              </a:rPr>
              <a:t>Website Updates and Resources</a:t>
            </a:r>
            <a:endParaRPr/>
          </a:p>
          <a:p>
            <a:pPr marL="342900" marR="0" lvl="0" indent="-342900" algn="l" rtl="0">
              <a:lnSpc>
                <a:spcPct val="80000"/>
              </a:lnSpc>
              <a:spcBef>
                <a:spcPts val="600"/>
              </a:spcBef>
              <a:spcAft>
                <a:spcPts val="0"/>
              </a:spcAft>
              <a:buClr>
                <a:schemeClr val="accent1"/>
              </a:buClr>
              <a:buSzPts val="1836"/>
              <a:buFont typeface="Arial"/>
              <a:buChar char="•"/>
            </a:pPr>
            <a:r>
              <a:rPr lang="en-US" sz="2040" b="0" i="0" u="none" strike="noStrike" cap="none">
                <a:solidFill>
                  <a:schemeClr val="lt1"/>
                </a:solidFill>
                <a:latin typeface="Lustria"/>
                <a:ea typeface="Lustria"/>
                <a:cs typeface="Lustria"/>
                <a:sym typeface="Lustria"/>
              </a:rPr>
              <a:t>Questions and answer</a:t>
            </a:r>
            <a:endParaRPr/>
          </a:p>
          <a:p>
            <a:pPr marL="0" marR="0" lvl="0" indent="0" algn="l" rtl="0">
              <a:lnSpc>
                <a:spcPct val="80000"/>
              </a:lnSpc>
              <a:spcBef>
                <a:spcPts val="600"/>
              </a:spcBef>
              <a:spcAft>
                <a:spcPts val="0"/>
              </a:spcAft>
              <a:buClr>
                <a:schemeClr val="accent1"/>
              </a:buClr>
              <a:buSzPts val="1530"/>
              <a:buFont typeface="Noto Sans Symbols"/>
              <a:buNone/>
            </a:pPr>
            <a:endParaRPr sz="1700" b="0" i="0" u="none" strike="noStrike" cap="none">
              <a:solidFill>
                <a:schemeClr val="lt1"/>
              </a:solidFill>
              <a:latin typeface="Lustria"/>
              <a:ea typeface="Lustria"/>
              <a:cs typeface="Lustria"/>
              <a:sym typeface="Lustria"/>
            </a:endParaRPr>
          </a:p>
        </p:txBody>
      </p:sp>
      <p:pic>
        <p:nvPicPr>
          <p:cNvPr id="135" name="Google Shape;135;p19"/>
          <p:cNvPicPr preferRelativeResize="0"/>
          <p:nvPr/>
        </p:nvPicPr>
        <p:blipFill rotWithShape="1">
          <a:blip r:embed="rId3">
            <a:alphaModFix/>
          </a:blip>
          <a:srcRect/>
          <a:stretch/>
        </p:blipFill>
        <p:spPr>
          <a:xfrm>
            <a:off x="4749849" y="2257589"/>
            <a:ext cx="4186812" cy="2248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ibre Baskerville"/>
              <a:buNone/>
            </a:pPr>
            <a:r>
              <a:rPr lang="en-US" sz="4600" b="0" i="0" u="none" strike="noStrike" cap="none">
                <a:solidFill>
                  <a:schemeClr val="lt1"/>
                </a:solidFill>
                <a:latin typeface="Libre Baskerville"/>
                <a:ea typeface="Libre Baskerville"/>
                <a:cs typeface="Libre Baskerville"/>
                <a:sym typeface="Libre Baskerville"/>
              </a:rPr>
              <a:t>Goals</a:t>
            </a:r>
            <a:endParaRPr sz="4600" b="0" i="0" u="none" strike="noStrike" cap="none">
              <a:solidFill>
                <a:schemeClr val="lt1"/>
              </a:solidFill>
              <a:latin typeface="Libre Baskerville"/>
              <a:ea typeface="Libre Baskerville"/>
              <a:cs typeface="Libre Baskerville"/>
              <a:sym typeface="Libre Baskerville"/>
            </a:endParaRPr>
          </a:p>
        </p:txBody>
      </p:sp>
      <p:sp>
        <p:nvSpPr>
          <p:cNvPr id="254" name="Google Shape;254;p37"/>
          <p:cNvSpPr txBox="1">
            <a:spLocks noGrp="1"/>
          </p:cNvSpPr>
          <p:nvPr>
            <p:ph type="body" idx="1"/>
          </p:nvPr>
        </p:nvSpPr>
        <p:spPr>
          <a:xfrm>
            <a:off x="739775" y="2462225"/>
            <a:ext cx="7662900" cy="4063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3150"/>
              <a:buFont typeface="Noto Sans Symbols"/>
              <a:buNone/>
            </a:pPr>
            <a:r>
              <a:rPr lang="en-US" sz="3500" b="0" i="0" u="none" strike="noStrike" cap="none">
                <a:solidFill>
                  <a:srgbClr val="09213B"/>
                </a:solidFill>
                <a:latin typeface="Lustria"/>
                <a:ea typeface="Lustria"/>
                <a:cs typeface="Lustria"/>
                <a:sym typeface="Lustria"/>
              </a:rPr>
              <a:t>SMART Goal Criteria</a:t>
            </a:r>
            <a:endParaRPr/>
          </a:p>
          <a:p>
            <a:pPr marL="0" marR="0" lvl="0" indent="0" algn="l" rtl="0">
              <a:lnSpc>
                <a:spcPct val="80000"/>
              </a:lnSpc>
              <a:spcBef>
                <a:spcPts val="0"/>
              </a:spcBef>
              <a:spcAft>
                <a:spcPts val="0"/>
              </a:spcAft>
              <a:buClr>
                <a:schemeClr val="accent1"/>
              </a:buClr>
              <a:buSzPts val="3150"/>
              <a:buFont typeface="Noto Sans Symbols"/>
              <a:buNone/>
            </a:pPr>
            <a:r>
              <a:rPr lang="en-US" sz="3500" b="0" i="0" u="none" strike="noStrike" cap="none">
                <a:solidFill>
                  <a:srgbClr val="595959"/>
                </a:solidFill>
                <a:latin typeface="Lustria"/>
                <a:ea typeface="Lustria"/>
                <a:cs typeface="Lustria"/>
                <a:sym typeface="Lustria"/>
              </a:rPr>
              <a:t>Specific</a:t>
            </a:r>
            <a:endParaRPr sz="3500"/>
          </a:p>
          <a:p>
            <a:pPr marL="0" marR="0" lvl="0" indent="0" algn="l" rtl="0">
              <a:lnSpc>
                <a:spcPct val="80000"/>
              </a:lnSpc>
              <a:spcBef>
                <a:spcPts val="0"/>
              </a:spcBef>
              <a:spcAft>
                <a:spcPts val="0"/>
              </a:spcAft>
              <a:buClr>
                <a:schemeClr val="accent1"/>
              </a:buClr>
              <a:buSzPts val="3150"/>
              <a:buFont typeface="Noto Sans Symbols"/>
              <a:buNone/>
            </a:pPr>
            <a:r>
              <a:rPr lang="en-US" sz="3500" b="0" i="0" u="none" strike="noStrike" cap="none">
                <a:solidFill>
                  <a:srgbClr val="595959"/>
                </a:solidFill>
                <a:latin typeface="Lustria"/>
                <a:ea typeface="Lustria"/>
                <a:cs typeface="Lustria"/>
                <a:sym typeface="Lustria"/>
              </a:rPr>
              <a:t>Measurable</a:t>
            </a:r>
            <a:endParaRPr sz="3500"/>
          </a:p>
          <a:p>
            <a:pPr marL="0" marR="0" lvl="0" indent="0" algn="l" rtl="0">
              <a:lnSpc>
                <a:spcPct val="80000"/>
              </a:lnSpc>
              <a:spcBef>
                <a:spcPts val="0"/>
              </a:spcBef>
              <a:spcAft>
                <a:spcPts val="0"/>
              </a:spcAft>
              <a:buClr>
                <a:schemeClr val="accent1"/>
              </a:buClr>
              <a:buSzPts val="3150"/>
              <a:buFont typeface="Noto Sans Symbols"/>
              <a:buNone/>
            </a:pPr>
            <a:r>
              <a:rPr lang="en-US" sz="3500" b="0" i="0" u="none" strike="noStrike" cap="none">
                <a:solidFill>
                  <a:srgbClr val="595959"/>
                </a:solidFill>
                <a:latin typeface="Lustria"/>
                <a:ea typeface="Lustria"/>
                <a:cs typeface="Lustria"/>
                <a:sym typeface="Lustria"/>
              </a:rPr>
              <a:t>Achievable</a:t>
            </a:r>
            <a:endParaRPr/>
          </a:p>
          <a:p>
            <a:pPr marL="0" marR="0" lvl="0" indent="0" algn="l" rtl="0">
              <a:lnSpc>
                <a:spcPct val="80000"/>
              </a:lnSpc>
              <a:spcBef>
                <a:spcPts val="0"/>
              </a:spcBef>
              <a:spcAft>
                <a:spcPts val="0"/>
              </a:spcAft>
              <a:buClr>
                <a:schemeClr val="accent1"/>
              </a:buClr>
              <a:buSzPts val="3150"/>
              <a:buFont typeface="Noto Sans Symbols"/>
              <a:buNone/>
            </a:pPr>
            <a:r>
              <a:rPr lang="en-US" sz="3500" b="0" i="0" u="none" strike="noStrike" cap="none">
                <a:solidFill>
                  <a:srgbClr val="595959"/>
                </a:solidFill>
                <a:latin typeface="Lustria"/>
                <a:ea typeface="Lustria"/>
                <a:cs typeface="Lustria"/>
                <a:sym typeface="Lustria"/>
              </a:rPr>
              <a:t>Reasonable</a:t>
            </a:r>
            <a:endParaRPr/>
          </a:p>
          <a:p>
            <a:pPr marL="0" marR="0" lvl="0" indent="0" algn="l" rtl="0">
              <a:lnSpc>
                <a:spcPct val="80000"/>
              </a:lnSpc>
              <a:spcBef>
                <a:spcPts val="0"/>
              </a:spcBef>
              <a:spcAft>
                <a:spcPts val="0"/>
              </a:spcAft>
              <a:buClr>
                <a:schemeClr val="accent1"/>
              </a:buClr>
              <a:buSzPts val="3150"/>
              <a:buFont typeface="Noto Sans Symbols"/>
              <a:buNone/>
            </a:pPr>
            <a:r>
              <a:rPr lang="en-US" sz="3500" b="0" i="0" u="none" strike="noStrike" cap="none">
                <a:solidFill>
                  <a:srgbClr val="595959"/>
                </a:solidFill>
                <a:latin typeface="Lustria"/>
                <a:ea typeface="Lustria"/>
                <a:cs typeface="Lustria"/>
                <a:sym typeface="Lustria"/>
              </a:rPr>
              <a:t>Timeline</a:t>
            </a:r>
            <a:endParaRPr sz="3500" b="0" i="0" u="none" strike="noStrike" cap="none">
              <a:solidFill>
                <a:srgbClr val="595959"/>
              </a:solidFill>
              <a:latin typeface="Arial"/>
              <a:ea typeface="Arial"/>
              <a:cs typeface="Arial"/>
              <a:sym typeface="Arial"/>
            </a:endParaRPr>
          </a:p>
          <a:p>
            <a:pPr marL="342900" marR="0" lvl="0" indent="-342900" algn="l" rtl="0">
              <a:lnSpc>
                <a:spcPct val="80000"/>
              </a:lnSpc>
              <a:spcBef>
                <a:spcPts val="2000"/>
              </a:spcBef>
              <a:spcAft>
                <a:spcPts val="0"/>
              </a:spcAft>
              <a:buClr>
                <a:schemeClr val="accent1"/>
              </a:buClr>
              <a:buSzPts val="1238"/>
              <a:buFont typeface="Noto Sans Symbols"/>
              <a:buNone/>
            </a:pPr>
            <a:endParaRPr sz="1375" b="0" i="0" u="none" strike="noStrike" cap="none">
              <a:solidFill>
                <a:srgbClr val="09213B"/>
              </a:solidFill>
              <a:latin typeface="Arial Narrow"/>
              <a:ea typeface="Arial Narrow"/>
              <a:cs typeface="Arial Narrow"/>
              <a:sym typeface="Arial Narrow"/>
            </a:endParaRPr>
          </a:p>
          <a:p>
            <a:pPr marL="342900" marR="0" lvl="0" indent="-342900" algn="l" rtl="0">
              <a:lnSpc>
                <a:spcPct val="80000"/>
              </a:lnSpc>
              <a:spcBef>
                <a:spcPts val="2000"/>
              </a:spcBef>
              <a:spcAft>
                <a:spcPts val="0"/>
              </a:spcAft>
              <a:buClr>
                <a:schemeClr val="accent1"/>
              </a:buClr>
              <a:buSzPts val="1238"/>
              <a:buFont typeface="Noto Sans Symbols"/>
              <a:buNone/>
            </a:pPr>
            <a:endParaRPr sz="1375" b="0" i="0" u="none" strike="noStrike" cap="none">
              <a:solidFill>
                <a:srgbClr val="09213B"/>
              </a:solidFill>
              <a:latin typeface="Arial Narrow"/>
              <a:ea typeface="Arial Narrow"/>
              <a:cs typeface="Arial Narrow"/>
              <a:sym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Goals (cont.)</a:t>
            </a:r>
            <a:endParaRPr sz="4600" b="0" i="0" u="none" strike="noStrike" cap="none">
              <a:solidFill>
                <a:schemeClr val="lt1"/>
              </a:solidFill>
              <a:latin typeface="Lustria"/>
              <a:ea typeface="Lustria"/>
              <a:cs typeface="Lustria"/>
              <a:sym typeface="Lustria"/>
            </a:endParaRPr>
          </a:p>
        </p:txBody>
      </p:sp>
      <p:sp>
        <p:nvSpPr>
          <p:cNvPr id="260" name="Google Shape;260;p38"/>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1674"/>
              <a:buFont typeface="Noto Sans Symbols"/>
              <a:buNone/>
            </a:pPr>
            <a:r>
              <a:rPr lang="en-US" sz="1860" b="0" i="0" u="none" strike="noStrike" cap="none">
                <a:solidFill>
                  <a:srgbClr val="595959"/>
                </a:solidFill>
                <a:latin typeface="Arial"/>
                <a:ea typeface="Arial"/>
                <a:cs typeface="Arial"/>
                <a:sym typeface="Arial"/>
              </a:rPr>
              <a:t>Make sure we are aligning goals to standards.  </a:t>
            </a:r>
            <a:endParaRPr/>
          </a:p>
          <a:p>
            <a:pPr marL="342900" marR="0" lvl="0" indent="-342900" algn="l" rtl="0">
              <a:lnSpc>
                <a:spcPct val="80000"/>
              </a:lnSpc>
              <a:spcBef>
                <a:spcPts val="2000"/>
              </a:spcBef>
              <a:spcAft>
                <a:spcPts val="0"/>
              </a:spcAft>
              <a:buClr>
                <a:schemeClr val="accent1"/>
              </a:buClr>
              <a:buSzPts val="1674"/>
              <a:buFont typeface="Noto Sans Symbols"/>
              <a:buChar char="•"/>
            </a:pPr>
            <a:r>
              <a:rPr lang="en-US" sz="1860" b="0" i="0" u="none" strike="noStrike" cap="none">
                <a:solidFill>
                  <a:srgbClr val="595959"/>
                </a:solidFill>
                <a:latin typeface="Arial"/>
                <a:ea typeface="Arial"/>
                <a:cs typeface="Arial"/>
                <a:sym typeface="Arial"/>
              </a:rPr>
              <a:t>If we forget to align one goal, it will not meet compliance</a:t>
            </a:r>
            <a:endParaRPr/>
          </a:p>
          <a:p>
            <a:pPr marL="342900" marR="0" lvl="0" indent="-342900" algn="l" rtl="0">
              <a:lnSpc>
                <a:spcPct val="80000"/>
              </a:lnSpc>
              <a:spcBef>
                <a:spcPts val="2000"/>
              </a:spcBef>
              <a:spcAft>
                <a:spcPts val="0"/>
              </a:spcAft>
              <a:buClr>
                <a:schemeClr val="accent1"/>
              </a:buClr>
              <a:buSzPts val="1674"/>
              <a:buFont typeface="Noto Sans Symbols"/>
              <a:buChar char="•"/>
            </a:pPr>
            <a:r>
              <a:rPr lang="en-US" sz="1860" b="0" i="0" u="none" strike="noStrike" cap="none">
                <a:solidFill>
                  <a:srgbClr val="595959"/>
                </a:solidFill>
                <a:latin typeface="Arial"/>
                <a:ea typeface="Arial"/>
                <a:cs typeface="Arial"/>
                <a:sym typeface="Arial"/>
              </a:rPr>
              <a:t>Every discipline needs to be doing this</a:t>
            </a:r>
            <a:endParaRPr/>
          </a:p>
          <a:p>
            <a:pPr marL="342900" marR="0" lvl="0" indent="-342900" algn="l" rtl="0">
              <a:lnSpc>
                <a:spcPct val="80000"/>
              </a:lnSpc>
              <a:spcBef>
                <a:spcPts val="2000"/>
              </a:spcBef>
              <a:spcAft>
                <a:spcPts val="0"/>
              </a:spcAft>
              <a:buClr>
                <a:schemeClr val="accent1"/>
              </a:buClr>
              <a:buSzPts val="1674"/>
              <a:buFont typeface="Noto Sans Symbols"/>
              <a:buChar char="•"/>
            </a:pPr>
            <a:r>
              <a:rPr lang="en-US" sz="1860" b="0" i="0" u="none" strike="noStrike" cap="none">
                <a:solidFill>
                  <a:srgbClr val="595959"/>
                </a:solidFill>
                <a:latin typeface="Arial"/>
                <a:ea typeface="Arial"/>
                <a:cs typeface="Arial"/>
                <a:sym typeface="Arial"/>
              </a:rPr>
              <a:t>Examples: Appendix d – Pg. 12</a:t>
            </a:r>
            <a:endParaRPr sz="1860" b="0" i="0" u="none" strike="noStrike" cap="none">
              <a:solidFill>
                <a:srgbClr val="595959"/>
              </a:solidFill>
              <a:latin typeface="Arial"/>
              <a:ea typeface="Arial"/>
              <a:cs typeface="Arial"/>
              <a:sym typeface="Arial"/>
            </a:endParaRPr>
          </a:p>
          <a:p>
            <a:pPr marL="342900" marR="0" lvl="0" indent="-342900" algn="l" rtl="0">
              <a:lnSpc>
                <a:spcPct val="80000"/>
              </a:lnSpc>
              <a:spcBef>
                <a:spcPts val="2000"/>
              </a:spcBef>
              <a:spcAft>
                <a:spcPts val="0"/>
              </a:spcAft>
              <a:buClr>
                <a:schemeClr val="accent1"/>
              </a:buClr>
              <a:buSzPts val="1674"/>
              <a:buFont typeface="Noto Sans Symbols"/>
              <a:buNone/>
            </a:pPr>
            <a:r>
              <a:rPr lang="en-US" sz="1860" b="0" i="0" u="none" strike="noStrike" cap="none">
                <a:solidFill>
                  <a:srgbClr val="09213B"/>
                </a:solidFill>
                <a:latin typeface="Arial Narrow"/>
                <a:ea typeface="Arial Narrow"/>
                <a:cs typeface="Arial Narrow"/>
                <a:sym typeface="Arial Narrow"/>
              </a:rPr>
              <a:t>CDE quotation “It is denial of FAPE if not making growth on annual goals year after year”.  (year after year with same goal and lack of progress).</a:t>
            </a:r>
            <a:endParaRPr/>
          </a:p>
          <a:p>
            <a:pPr marL="342900" marR="0" lvl="0" indent="-342900" algn="l" rtl="0">
              <a:lnSpc>
                <a:spcPct val="80000"/>
              </a:lnSpc>
              <a:spcBef>
                <a:spcPts val="2000"/>
              </a:spcBef>
              <a:spcAft>
                <a:spcPts val="0"/>
              </a:spcAft>
              <a:buClr>
                <a:schemeClr val="accent1"/>
              </a:buClr>
              <a:buSzPts val="1674"/>
              <a:buFont typeface="Noto Sans Symbols"/>
              <a:buNone/>
            </a:pPr>
            <a:r>
              <a:rPr lang="en-US" sz="1860" b="0" i="0" u="none" strike="noStrike" cap="none">
                <a:solidFill>
                  <a:srgbClr val="09213B"/>
                </a:solidFill>
                <a:latin typeface="Arial Narrow"/>
                <a:ea typeface="Arial Narrow"/>
                <a:cs typeface="Arial Narrow"/>
                <a:sym typeface="Arial Narrow"/>
              </a:rPr>
              <a:t>For Transition to Adulthood Focus on skills to be in place 12-24 months AFTER graduation. </a:t>
            </a:r>
            <a:endParaRPr/>
          </a:p>
          <a:p>
            <a:pPr marL="342900" marR="0" lvl="0" indent="-245459" algn="l" rtl="0">
              <a:lnSpc>
                <a:spcPct val="80000"/>
              </a:lnSpc>
              <a:spcBef>
                <a:spcPts val="2000"/>
              </a:spcBef>
              <a:spcAft>
                <a:spcPts val="0"/>
              </a:spcAft>
              <a:buClr>
                <a:schemeClr val="accent1"/>
              </a:buClr>
              <a:buSzPts val="1534"/>
              <a:buFont typeface="Noto Sans Symbols"/>
              <a:buNone/>
            </a:pPr>
            <a:endParaRPr sz="1704" b="0" i="0" u="none" strike="noStrike" cap="none">
              <a:solidFill>
                <a:srgbClr val="595959"/>
              </a:solidFill>
              <a:latin typeface="Lustria"/>
              <a:ea typeface="Lustria"/>
              <a:cs typeface="Lustria"/>
              <a:sym typeface="Lust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txBox="1">
            <a:spLocks noGrp="1"/>
          </p:cNvSpPr>
          <p:nvPr>
            <p:ph type="title"/>
          </p:nvPr>
        </p:nvSpPr>
        <p:spPr>
          <a:xfrm>
            <a:off x="457200" y="345141"/>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Goals (cont.) </a:t>
            </a:r>
            <a:endParaRPr/>
          </a:p>
        </p:txBody>
      </p:sp>
      <p:sp>
        <p:nvSpPr>
          <p:cNvPr id="267" name="Google Shape;267;p39"/>
          <p:cNvSpPr txBox="1">
            <a:spLocks noGrp="1"/>
          </p:cNvSpPr>
          <p:nvPr>
            <p:ph type="body" idx="1"/>
          </p:nvPr>
        </p:nvSpPr>
        <p:spPr>
          <a:xfrm>
            <a:off x="740550" y="2970826"/>
            <a:ext cx="7662900" cy="3552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sz="1800" i="1">
                <a:latin typeface="Arial"/>
                <a:ea typeface="Arial"/>
                <a:cs typeface="Arial"/>
                <a:sym typeface="Arial"/>
              </a:rPr>
              <a:t>Compliance</a:t>
            </a:r>
            <a:endParaRPr sz="1800" i="1">
              <a:latin typeface="Arial"/>
              <a:ea typeface="Arial"/>
              <a:cs typeface="Arial"/>
              <a:sym typeface="Arial"/>
            </a:endParaRPr>
          </a:p>
          <a:p>
            <a:pPr marL="0" lvl="0" indent="0" rtl="0">
              <a:spcBef>
                <a:spcPts val="0"/>
              </a:spcBef>
              <a:spcAft>
                <a:spcPts val="0"/>
              </a:spcAft>
              <a:buNone/>
            </a:pPr>
            <a:r>
              <a:rPr lang="en-US" sz="1800" i="1">
                <a:latin typeface="Arial"/>
                <a:ea typeface="Arial"/>
                <a:cs typeface="Arial"/>
                <a:sym typeface="Arial"/>
              </a:rPr>
              <a:t>~Anthony will improve his writing skills as demonstrated by scoring proficient or above on the writing rubric. </a:t>
            </a:r>
            <a:endParaRPr sz="1800" i="1">
              <a:latin typeface="Arial"/>
              <a:ea typeface="Arial"/>
              <a:cs typeface="Arial"/>
              <a:sym typeface="Arial"/>
            </a:endParaRPr>
          </a:p>
          <a:p>
            <a:pPr marL="0" lvl="0" indent="0" rtl="0">
              <a:spcBef>
                <a:spcPts val="0"/>
              </a:spcBef>
              <a:spcAft>
                <a:spcPts val="0"/>
              </a:spcAft>
              <a:buNone/>
            </a:pPr>
            <a:endParaRPr sz="1800" i="1">
              <a:latin typeface="Arial"/>
              <a:ea typeface="Arial"/>
              <a:cs typeface="Arial"/>
              <a:sym typeface="Arial"/>
            </a:endParaRPr>
          </a:p>
          <a:p>
            <a:pPr marL="0" lvl="0" indent="0" rtl="0">
              <a:spcBef>
                <a:spcPts val="0"/>
              </a:spcBef>
              <a:spcAft>
                <a:spcPts val="0"/>
              </a:spcAft>
              <a:buNone/>
            </a:pPr>
            <a:r>
              <a:rPr lang="en-US" sz="1800" i="1">
                <a:latin typeface="Arial"/>
                <a:ea typeface="Arial"/>
                <a:cs typeface="Arial"/>
                <a:sym typeface="Arial"/>
              </a:rPr>
              <a:t>Quality</a:t>
            </a:r>
            <a:endParaRPr sz="1800" i="1">
              <a:latin typeface="Arial"/>
              <a:ea typeface="Arial"/>
              <a:cs typeface="Arial"/>
              <a:sym typeface="Arial"/>
            </a:endParaRPr>
          </a:p>
          <a:p>
            <a:pPr marL="0" lvl="0" indent="0" rtl="0">
              <a:spcBef>
                <a:spcPts val="0"/>
              </a:spcBef>
              <a:spcAft>
                <a:spcPts val="0"/>
              </a:spcAft>
              <a:buNone/>
            </a:pPr>
            <a:r>
              <a:rPr lang="en-US" sz="1800" i="1">
                <a:solidFill>
                  <a:srgbClr val="000000"/>
                </a:solidFill>
                <a:latin typeface="Arial"/>
                <a:ea typeface="Arial"/>
                <a:cs typeface="Arial"/>
                <a:sym typeface="Arial"/>
              </a:rPr>
              <a:t>~Across all academic settings, Anthony will independently follow the 3rd Grade Writing Rubric for Organization (creating a plan for his writing, writing a topic sentence and detailed closing sentence); and Word Choice (using descriptive adjectives, adverbs, and verbs) by scoring Proficient or above (Strong Performance). </a:t>
            </a:r>
            <a:endParaRPr sz="1800" i="1">
              <a:solidFill>
                <a:srgbClr val="000000"/>
              </a:solidFill>
              <a:latin typeface="Arial"/>
              <a:ea typeface="Arial"/>
              <a:cs typeface="Arial"/>
              <a:sym typeface="Arial"/>
            </a:endParaRPr>
          </a:p>
          <a:p>
            <a:pPr marL="0" lvl="0" indent="0" rtl="0">
              <a:spcBef>
                <a:spcPts val="0"/>
              </a:spcBef>
              <a:spcAft>
                <a:spcPts val="0"/>
              </a:spcAft>
              <a:buNone/>
            </a:pPr>
            <a:r>
              <a:rPr lang="en-US" sz="1800" i="1">
                <a:solidFill>
                  <a:srgbClr val="000000"/>
                </a:solidFill>
                <a:latin typeface="Arial"/>
                <a:ea typeface="Arial"/>
                <a:cs typeface="Arial"/>
                <a:sym typeface="Arial"/>
              </a:rPr>
              <a:t>Reading </a:t>
            </a:r>
            <a:endParaRPr sz="1800" i="1">
              <a:solidFill>
                <a:srgbClr val="000000"/>
              </a:solidFill>
              <a:latin typeface="Arial"/>
              <a:ea typeface="Arial"/>
              <a:cs typeface="Arial"/>
              <a:sym typeface="Arial"/>
            </a:endParaRPr>
          </a:p>
          <a:p>
            <a:pPr marL="0" lvl="0" indent="0" rtl="0">
              <a:spcBef>
                <a:spcPts val="0"/>
              </a:spcBef>
              <a:spcAft>
                <a:spcPts val="0"/>
              </a:spcAft>
              <a:buNone/>
            </a:pPr>
            <a:endParaRPr sz="1800"/>
          </a:p>
          <a:p>
            <a:pPr marL="0" lvl="0" indent="0">
              <a:spcBef>
                <a:spcPts val="2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0"/>
          <p:cNvSpPr txBox="1">
            <a:spLocks noGrp="1"/>
          </p:cNvSpPr>
          <p:nvPr>
            <p:ph type="title"/>
          </p:nvPr>
        </p:nvSpPr>
        <p:spPr>
          <a:xfrm>
            <a:off x="457200" y="345141"/>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Goals (cont.)</a:t>
            </a:r>
            <a:endParaRPr/>
          </a:p>
        </p:txBody>
      </p:sp>
      <p:sp>
        <p:nvSpPr>
          <p:cNvPr id="274" name="Google Shape;274;p40"/>
          <p:cNvSpPr txBox="1">
            <a:spLocks noGrp="1"/>
          </p:cNvSpPr>
          <p:nvPr>
            <p:ph type="body" idx="1"/>
          </p:nvPr>
        </p:nvSpPr>
        <p:spPr>
          <a:xfrm>
            <a:off x="739775" y="2325026"/>
            <a:ext cx="7662900" cy="3712500"/>
          </a:xfrm>
          <a:prstGeom prst="rect">
            <a:avLst/>
          </a:prstGeom>
        </p:spPr>
        <p:txBody>
          <a:bodyPr spcFirstLastPara="1" wrap="square" lIns="91425" tIns="45700" rIns="91425" bIns="45700" anchor="t" anchorCtr="0">
            <a:noAutofit/>
          </a:bodyPr>
          <a:lstStyle/>
          <a:p>
            <a:pPr marL="0" lvl="0" indent="0" rtl="0">
              <a:spcBef>
                <a:spcPts val="2000"/>
              </a:spcBef>
              <a:spcAft>
                <a:spcPts val="0"/>
              </a:spcAft>
              <a:buNone/>
            </a:pPr>
            <a:r>
              <a:rPr lang="en-US"/>
              <a:t>Compliance</a:t>
            </a:r>
            <a:endParaRPr/>
          </a:p>
          <a:p>
            <a:pPr marL="0" lvl="0" indent="0" rtl="0">
              <a:spcBef>
                <a:spcPts val="0"/>
              </a:spcBef>
              <a:spcAft>
                <a:spcPts val="0"/>
              </a:spcAft>
              <a:buNone/>
            </a:pPr>
            <a:r>
              <a:rPr lang="en-US"/>
              <a:t>~Conrad will solve multi-step math problems with 80% accuracy. </a:t>
            </a:r>
            <a:endParaRPr/>
          </a:p>
          <a:p>
            <a:pPr marL="0" lvl="0" indent="0" rtl="0">
              <a:spcBef>
                <a:spcPts val="2000"/>
              </a:spcBef>
              <a:spcAft>
                <a:spcPts val="0"/>
              </a:spcAft>
              <a:buNone/>
            </a:pPr>
            <a:r>
              <a:rPr lang="en-US"/>
              <a:t>Quality</a:t>
            </a:r>
            <a:endParaRPr/>
          </a:p>
          <a:p>
            <a:pPr marL="0" lvl="0" indent="0" rtl="0">
              <a:spcBef>
                <a:spcPts val="0"/>
              </a:spcBef>
              <a:spcAft>
                <a:spcPts val="0"/>
              </a:spcAft>
              <a:buNone/>
            </a:pPr>
            <a:r>
              <a:rPr lang="en-US"/>
              <a:t>~During daily independent activities, Conrad will solve multi-step problems with whole numbers and fractions using a variety of strategies and answering questions with 80% accuracy as measured by a classroom probe administered 3 times per IEP period. </a:t>
            </a:r>
            <a:endParaRPr/>
          </a:p>
          <a:p>
            <a:pPr marL="0" lvl="0" indent="0">
              <a:spcBef>
                <a:spcPts val="20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ibre Baskerville"/>
              <a:buNone/>
            </a:pPr>
            <a:r>
              <a:rPr lang="en-US" sz="4600" b="0" i="0" u="none" strike="noStrike" cap="none">
                <a:solidFill>
                  <a:schemeClr val="lt1"/>
                </a:solidFill>
                <a:latin typeface="Libre Baskerville"/>
                <a:ea typeface="Libre Baskerville"/>
                <a:cs typeface="Libre Baskerville"/>
                <a:sym typeface="Libre Baskerville"/>
              </a:rPr>
              <a:t>Progress Reporting</a:t>
            </a:r>
            <a:endParaRPr/>
          </a:p>
        </p:txBody>
      </p:sp>
      <p:sp>
        <p:nvSpPr>
          <p:cNvPr id="281" name="Google Shape;281;p41"/>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Must report about the student’s progress toward achieving the annual goal</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Include supporting data (e.g. graphs)</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09213B"/>
                </a:solidFill>
                <a:latin typeface="Arial Narrow"/>
                <a:ea typeface="Arial Narrow"/>
                <a:cs typeface="Arial Narrow"/>
                <a:sym typeface="Arial Narrow"/>
              </a:rPr>
              <a:t>Completed as often as general education report cards </a:t>
            </a:r>
            <a:endParaRPr/>
          </a:p>
          <a:p>
            <a:pPr marL="342900" marR="0" lvl="0" indent="-342900" algn="l" rtl="0">
              <a:spcBef>
                <a:spcPts val="2000"/>
              </a:spcBef>
              <a:spcAft>
                <a:spcPts val="0"/>
              </a:spcAft>
              <a:buClr>
                <a:schemeClr val="accent1"/>
              </a:buClr>
              <a:buSzPts val="1980"/>
              <a:buFont typeface="Noto Sans Symbols"/>
              <a:buNone/>
            </a:pPr>
            <a:endParaRPr sz="2200" b="0" i="0" u="none" strike="noStrike" cap="none">
              <a:solidFill>
                <a:srgbClr val="09213B"/>
              </a:solidFill>
              <a:latin typeface="Arial Narrow"/>
              <a:ea typeface="Arial Narrow"/>
              <a:cs typeface="Arial Narrow"/>
              <a:sym typeface="Arial Narrow"/>
            </a:endParaRPr>
          </a:p>
        </p:txBody>
      </p:sp>
      <p:pic>
        <p:nvPicPr>
          <p:cNvPr id="282" name="Google Shape;282;p41" descr="14954093"/>
          <p:cNvPicPr preferRelativeResize="0"/>
          <p:nvPr/>
        </p:nvPicPr>
        <p:blipFill rotWithShape="1">
          <a:blip r:embed="rId3">
            <a:alphaModFix/>
          </a:blip>
          <a:srcRect/>
          <a:stretch/>
        </p:blipFill>
        <p:spPr>
          <a:xfrm>
            <a:off x="7239000" y="4572000"/>
            <a:ext cx="1676400" cy="12557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Accommodations</a:t>
            </a:r>
            <a:endParaRPr sz="4600" b="0" i="0" u="none" strike="noStrike" cap="none">
              <a:solidFill>
                <a:schemeClr val="lt1"/>
              </a:solidFill>
              <a:latin typeface="Lustria"/>
              <a:ea typeface="Lustria"/>
              <a:cs typeface="Lustria"/>
              <a:sym typeface="Lustria"/>
            </a:endParaRPr>
          </a:p>
        </p:txBody>
      </p:sp>
      <p:pic>
        <p:nvPicPr>
          <p:cNvPr id="288" name="Google Shape;288;p42" descr="Screen Shot 2016-08-26 at 2.01.19 PM.png"/>
          <p:cNvPicPr preferRelativeResize="0">
            <a:picLocks noGrp="1"/>
          </p:cNvPicPr>
          <p:nvPr>
            <p:ph type="body" idx="1"/>
          </p:nvPr>
        </p:nvPicPr>
        <p:blipFill rotWithShape="1">
          <a:blip r:embed="rId3">
            <a:alphaModFix/>
          </a:blip>
          <a:srcRect t="-2017" b="-2016"/>
          <a:stretch/>
        </p:blipFill>
        <p:spPr>
          <a:xfrm>
            <a:off x="363538" y="2770188"/>
            <a:ext cx="8421687" cy="3502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Modifications</a:t>
            </a:r>
            <a:endParaRPr sz="4600" b="0" i="0" u="none" strike="noStrike" cap="none">
              <a:solidFill>
                <a:schemeClr val="lt1"/>
              </a:solidFill>
              <a:latin typeface="Lustria"/>
              <a:ea typeface="Lustria"/>
              <a:cs typeface="Lustria"/>
              <a:sym typeface="Lustria"/>
            </a:endParaRPr>
          </a:p>
        </p:txBody>
      </p:sp>
      <p:sp>
        <p:nvSpPr>
          <p:cNvPr id="294" name="Google Shape;294;p43"/>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Modifications are typically utilized for those students who are supported through Extended Services</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We are making modifications to the standards so that the child can access the general curriculum</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Resource students typically do not need any curricular modifications</a:t>
            </a:r>
            <a:endParaRPr sz="2200" b="0" i="0" u="none" strike="noStrike" cap="none">
              <a:solidFill>
                <a:srgbClr val="595959"/>
              </a:solidFill>
              <a:latin typeface="Lustria"/>
              <a:ea typeface="Lustria"/>
              <a:cs typeface="Lustria"/>
              <a:sym typeface="Lustr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140"/>
              <a:buFont typeface="Lustria"/>
              <a:buNone/>
            </a:pPr>
            <a:r>
              <a:rPr lang="en-US" sz="4140" b="0" i="0" u="none" strike="noStrike" cap="none">
                <a:solidFill>
                  <a:schemeClr val="lt1"/>
                </a:solidFill>
                <a:latin typeface="Lustria"/>
                <a:ea typeface="Lustria"/>
                <a:cs typeface="Lustria"/>
                <a:sym typeface="Lustria"/>
              </a:rPr>
              <a:t>New IEP Manual: Completing the IEP Form </a:t>
            </a:r>
            <a:endParaRPr sz="4140" b="0" i="0" u="none" strike="noStrike" cap="none">
              <a:solidFill>
                <a:schemeClr val="lt1"/>
              </a:solidFill>
              <a:latin typeface="Lustria"/>
              <a:ea typeface="Lustria"/>
              <a:cs typeface="Lustria"/>
              <a:sym typeface="Lustria"/>
            </a:endParaRPr>
          </a:p>
        </p:txBody>
      </p:sp>
      <p:sp>
        <p:nvSpPr>
          <p:cNvPr id="300" name="Google Shape;300;p44"/>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Review as a group pages 56-78</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Make note of Appendix D (p. 128) for Guidelines to Improve IEP Quality</a:t>
            </a:r>
            <a:endParaRPr sz="2200" b="0" i="0" u="none" strike="noStrike" cap="none">
              <a:solidFill>
                <a:srgbClr val="595959"/>
              </a:solidFill>
              <a:latin typeface="Lustria"/>
              <a:ea typeface="Lustria"/>
              <a:cs typeface="Lustria"/>
              <a:sym typeface="Lustria"/>
            </a:endParaRPr>
          </a:p>
          <a:p>
            <a:pPr marL="342900" marR="0" lvl="0" indent="-217170" algn="l" rtl="0">
              <a:spcBef>
                <a:spcPts val="2000"/>
              </a:spcBef>
              <a:spcAft>
                <a:spcPts val="0"/>
              </a:spcAft>
              <a:buClr>
                <a:schemeClr val="accent1"/>
              </a:buClr>
              <a:buSzPts val="1980"/>
              <a:buFont typeface="Noto Sans Symbols"/>
              <a:buNone/>
            </a:pPr>
            <a:endParaRPr sz="2200" b="0" i="0" u="none" strike="noStrike" cap="none">
              <a:solidFill>
                <a:srgbClr val="595959"/>
              </a:solidFill>
              <a:latin typeface="Lustria"/>
              <a:ea typeface="Lustria"/>
              <a:cs typeface="Lustria"/>
              <a:sym typeface="Lustria"/>
            </a:endParaRPr>
          </a:p>
          <a:p>
            <a:pPr marL="0" marR="0" lvl="0" indent="0" algn="l" rtl="0">
              <a:spcBef>
                <a:spcPts val="2000"/>
              </a:spcBef>
              <a:spcAft>
                <a:spcPts val="0"/>
              </a:spcAft>
              <a:buClr>
                <a:schemeClr val="accent1"/>
              </a:buClr>
              <a:buSzPts val="1980"/>
              <a:buFont typeface="Noto Sans Symbols"/>
              <a:buNone/>
            </a:pPr>
            <a:r>
              <a:rPr lang="en-US" sz="2200" b="0" i="0" u="none" strike="noStrike" cap="none">
                <a:solidFill>
                  <a:srgbClr val="595959"/>
                </a:solidFill>
                <a:latin typeface="Lustria"/>
                <a:ea typeface="Lustria"/>
                <a:cs typeface="Lustria"/>
                <a:sym typeface="Lustria"/>
              </a:rPr>
              <a:t>Resource is on CDE’s website as well as at </a:t>
            </a:r>
            <a:r>
              <a:rPr lang="en-US" sz="2200" b="0" i="0" u="sng" strike="noStrike" cap="none">
                <a:solidFill>
                  <a:schemeClr val="hlink"/>
                </a:solidFill>
                <a:latin typeface="Lustria"/>
                <a:ea typeface="Lustria"/>
                <a:cs typeface="Lustria"/>
                <a:sym typeface="Lustria"/>
                <a:hlinkClick r:id="rId3"/>
              </a:rPr>
              <a:t>www.slvboces.org</a:t>
            </a:r>
            <a:r>
              <a:rPr lang="en-US" sz="2200" b="0" i="0" u="none" strike="noStrike" cap="none">
                <a:solidFill>
                  <a:srgbClr val="595959"/>
                </a:solidFill>
                <a:latin typeface="Lustria"/>
                <a:ea typeface="Lustria"/>
                <a:cs typeface="Lustria"/>
                <a:sym typeface="Lustria"/>
              </a:rPr>
              <a:t> under Departments (Exceptional Student Services)</a:t>
            </a:r>
            <a:endParaRPr sz="2200" b="0" i="0" u="none" strike="noStrike" cap="none">
              <a:solidFill>
                <a:srgbClr val="595959"/>
              </a:solidFill>
              <a:latin typeface="Lustria"/>
              <a:ea typeface="Lustria"/>
              <a:cs typeface="Lustria"/>
              <a:sym typeface="Lust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File Review Reminders</a:t>
            </a:r>
            <a:endParaRPr/>
          </a:p>
        </p:txBody>
      </p:sp>
      <p:sp>
        <p:nvSpPr>
          <p:cNvPr id="307" name="Google Shape;307;p45"/>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1386"/>
              <a:buFont typeface="Noto Sans Symbols"/>
              <a:buChar char="•"/>
            </a:pPr>
            <a:r>
              <a:rPr lang="en-US" sz="1540" b="0" i="0" u="none" strike="noStrike" cap="none">
                <a:solidFill>
                  <a:srgbClr val="595959"/>
                </a:solidFill>
                <a:latin typeface="Lustria"/>
                <a:ea typeface="Lustria"/>
                <a:cs typeface="Lustria"/>
                <a:sym typeface="Lustria"/>
              </a:rPr>
              <a:t>Statement of the child’s present levels of academic achievement and functional performance – compliance vs. quality </a:t>
            </a:r>
            <a:endParaRPr/>
          </a:p>
          <a:p>
            <a:pPr marL="342900" marR="0" lvl="0" indent="-342900" algn="l" rtl="0">
              <a:lnSpc>
                <a:spcPct val="80000"/>
              </a:lnSpc>
              <a:spcBef>
                <a:spcPts val="2000"/>
              </a:spcBef>
              <a:spcAft>
                <a:spcPts val="0"/>
              </a:spcAft>
              <a:buClr>
                <a:schemeClr val="accent1"/>
              </a:buClr>
              <a:buSzPts val="1386"/>
              <a:buFont typeface="Noto Sans Symbols"/>
              <a:buChar char="•"/>
            </a:pPr>
            <a:r>
              <a:rPr lang="en-US" sz="1540" b="0" i="0" u="none" strike="noStrike" cap="none">
                <a:solidFill>
                  <a:srgbClr val="595959"/>
                </a:solidFill>
                <a:latin typeface="Lustria"/>
                <a:ea typeface="Lustria"/>
                <a:cs typeface="Lustria"/>
                <a:sym typeface="Lustria"/>
              </a:rPr>
              <a:t>Statement about progress on goals and post secondary goals for Transition IEP’s</a:t>
            </a:r>
            <a:endParaRPr/>
          </a:p>
          <a:p>
            <a:pPr marL="342900" marR="0" lvl="0" indent="-342900" algn="l" rtl="0">
              <a:lnSpc>
                <a:spcPct val="80000"/>
              </a:lnSpc>
              <a:spcBef>
                <a:spcPts val="2000"/>
              </a:spcBef>
              <a:spcAft>
                <a:spcPts val="0"/>
              </a:spcAft>
              <a:buClr>
                <a:schemeClr val="accent1"/>
              </a:buClr>
              <a:buSzPts val="1386"/>
              <a:buFont typeface="Noto Sans Symbols"/>
              <a:buChar char="•"/>
            </a:pPr>
            <a:r>
              <a:rPr lang="en-US" sz="1540" b="0" i="0" u="none" strike="noStrike" cap="none">
                <a:solidFill>
                  <a:srgbClr val="595959"/>
                </a:solidFill>
                <a:latin typeface="Lustria"/>
                <a:ea typeface="Lustria"/>
                <a:cs typeface="Lustria"/>
                <a:sym typeface="Lustria"/>
              </a:rPr>
              <a:t>Concerns of the parent (remember this is not always negative) – link to PWN</a:t>
            </a:r>
            <a:endParaRPr/>
          </a:p>
          <a:p>
            <a:pPr marL="342900" marR="0" lvl="0" indent="-342900" algn="l" rtl="0">
              <a:lnSpc>
                <a:spcPct val="80000"/>
              </a:lnSpc>
              <a:spcBef>
                <a:spcPts val="2000"/>
              </a:spcBef>
              <a:spcAft>
                <a:spcPts val="0"/>
              </a:spcAft>
              <a:buClr>
                <a:schemeClr val="accent1"/>
              </a:buClr>
              <a:buSzPts val="1386"/>
              <a:buFont typeface="Noto Sans Symbols"/>
              <a:buChar char="•"/>
            </a:pPr>
            <a:r>
              <a:rPr lang="en-US" sz="1540" b="0" i="0" u="none" strike="noStrike" cap="none">
                <a:solidFill>
                  <a:srgbClr val="595959"/>
                </a:solidFill>
                <a:latin typeface="Lustria"/>
                <a:ea typeface="Lustria"/>
                <a:cs typeface="Lustria"/>
                <a:sym typeface="Lustria"/>
              </a:rPr>
              <a:t>Goals are measurable, reflected in present levels and aligned to standards</a:t>
            </a:r>
            <a:endParaRPr sz="1540" b="0" i="0" u="none" strike="noStrike" cap="none">
              <a:solidFill>
                <a:srgbClr val="595959"/>
              </a:solidFill>
              <a:latin typeface="Lustria"/>
              <a:ea typeface="Lustria"/>
              <a:cs typeface="Lustria"/>
              <a:sym typeface="Lustria"/>
            </a:endParaRPr>
          </a:p>
          <a:p>
            <a:pPr marL="342900" marR="0" lvl="0" indent="-342900" algn="l" rtl="0">
              <a:lnSpc>
                <a:spcPct val="80000"/>
              </a:lnSpc>
              <a:spcBef>
                <a:spcPts val="2000"/>
              </a:spcBef>
              <a:spcAft>
                <a:spcPts val="0"/>
              </a:spcAft>
              <a:buClr>
                <a:schemeClr val="accent1"/>
              </a:buClr>
              <a:buSzPts val="1386"/>
              <a:buFont typeface="Noto Sans Symbols"/>
              <a:buChar char="•"/>
            </a:pPr>
            <a:r>
              <a:rPr lang="en-US" sz="1540" b="0" i="0" u="none" strike="noStrike" cap="none">
                <a:solidFill>
                  <a:srgbClr val="595959"/>
                </a:solidFill>
                <a:latin typeface="Lustria"/>
                <a:ea typeface="Lustria"/>
                <a:cs typeface="Lustria"/>
                <a:sym typeface="Lustria"/>
              </a:rPr>
              <a:t>Statement describing whether the child will achieve local or individualized standards </a:t>
            </a:r>
            <a:endParaRPr sz="1540" b="0" i="0" u="none" strike="noStrike" cap="none">
              <a:solidFill>
                <a:srgbClr val="595959"/>
              </a:solidFill>
              <a:latin typeface="Lustria"/>
              <a:ea typeface="Lustria"/>
              <a:cs typeface="Lustria"/>
              <a:sym typeface="Lustria"/>
            </a:endParaRPr>
          </a:p>
          <a:p>
            <a:pPr marL="342900" marR="0" lvl="0" indent="-342900" algn="l" rtl="0">
              <a:lnSpc>
                <a:spcPct val="80000"/>
              </a:lnSpc>
              <a:spcBef>
                <a:spcPts val="2000"/>
              </a:spcBef>
              <a:spcAft>
                <a:spcPts val="0"/>
              </a:spcAft>
              <a:buClr>
                <a:schemeClr val="accent1"/>
              </a:buClr>
              <a:buSzPts val="1386"/>
              <a:buFont typeface="Noto Sans Symbols"/>
              <a:buChar char="•"/>
            </a:pPr>
            <a:r>
              <a:rPr lang="en-US" sz="1540" b="0" i="0" u="none" strike="noStrike" cap="none">
                <a:solidFill>
                  <a:srgbClr val="595959"/>
                </a:solidFill>
                <a:latin typeface="Lustria"/>
                <a:ea typeface="Lustria"/>
                <a:cs typeface="Lustria"/>
                <a:sym typeface="Lustria"/>
              </a:rPr>
              <a:t>Child is removed from regular education environment only when the nature or severity of the disability cannot be achieved satisfactorily even with supplementary aids and services 	</a:t>
            </a:r>
            <a:endParaRPr/>
          </a:p>
          <a:p>
            <a:pPr marL="342900" marR="0" lvl="0" indent="-254889" algn="l" rtl="0">
              <a:lnSpc>
                <a:spcPct val="80000"/>
              </a:lnSpc>
              <a:spcBef>
                <a:spcPts val="2000"/>
              </a:spcBef>
              <a:spcAft>
                <a:spcPts val="0"/>
              </a:spcAft>
              <a:buClr>
                <a:schemeClr val="accent1"/>
              </a:buClr>
              <a:buSzPts val="1386"/>
              <a:buFont typeface="Noto Sans Symbols"/>
              <a:buNone/>
            </a:pPr>
            <a:endParaRPr sz="1540" b="0" i="0" u="none" strike="noStrike" cap="none">
              <a:solidFill>
                <a:srgbClr val="595959"/>
              </a:solidFill>
              <a:latin typeface="Lustria"/>
              <a:ea typeface="Lustria"/>
              <a:cs typeface="Lustria"/>
              <a:sym typeface="Lustria"/>
            </a:endParaRPr>
          </a:p>
          <a:p>
            <a:pPr marL="342900" marR="0" lvl="0" indent="-254889" algn="l" rtl="0">
              <a:lnSpc>
                <a:spcPct val="80000"/>
              </a:lnSpc>
              <a:spcBef>
                <a:spcPts val="2000"/>
              </a:spcBef>
              <a:spcAft>
                <a:spcPts val="0"/>
              </a:spcAft>
              <a:buClr>
                <a:schemeClr val="accent1"/>
              </a:buClr>
              <a:buSzPts val="1386"/>
              <a:buFont typeface="Noto Sans Symbols"/>
              <a:buNone/>
            </a:pPr>
            <a:endParaRPr sz="1540" b="0" i="0" u="none" strike="noStrike" cap="none">
              <a:solidFill>
                <a:srgbClr val="595959"/>
              </a:solidFill>
              <a:latin typeface="Lustria"/>
              <a:ea typeface="Lustria"/>
              <a:cs typeface="Lustria"/>
              <a:sym typeface="Lust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a:t>Frontline</a:t>
            </a:r>
            <a:r>
              <a:rPr lang="en-US" sz="4600" b="0" i="0" u="none" strike="noStrike" cap="none">
                <a:solidFill>
                  <a:schemeClr val="lt1"/>
                </a:solidFill>
                <a:latin typeface="Lustria"/>
                <a:ea typeface="Lustria"/>
                <a:cs typeface="Lustria"/>
                <a:sym typeface="Lustria"/>
              </a:rPr>
              <a:t> Updates</a:t>
            </a:r>
            <a:endParaRPr sz="4600" b="0" i="0" u="none" strike="noStrike" cap="none">
              <a:solidFill>
                <a:schemeClr val="lt1"/>
              </a:solidFill>
              <a:latin typeface="Lustria"/>
              <a:ea typeface="Lustria"/>
              <a:cs typeface="Lustria"/>
              <a:sym typeface="Lustria"/>
            </a:endParaRPr>
          </a:p>
        </p:txBody>
      </p:sp>
      <p:sp>
        <p:nvSpPr>
          <p:cNvPr id="313" name="Google Shape;313;p46"/>
          <p:cNvSpPr txBox="1"/>
          <p:nvPr/>
        </p:nvSpPr>
        <p:spPr>
          <a:xfrm>
            <a:off x="1185333" y="2955202"/>
            <a:ext cx="6886223"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Lustria"/>
                <a:ea typeface="Lustria"/>
                <a:cs typeface="Lustria"/>
                <a:sym typeface="Lustria"/>
              </a:rPr>
              <a:t>Topics:</a:t>
            </a:r>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Lustria"/>
                <a:ea typeface="Lustria"/>
                <a:cs typeface="Lustria"/>
                <a:sym typeface="Lustria"/>
              </a:rPr>
              <a:t>Special Request evaluations do not exist unless it is connected to an FBA- This is why evaluation planning becomes so important.</a:t>
            </a:r>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Lustria"/>
                <a:ea typeface="Lustria"/>
                <a:cs typeface="Lustria"/>
                <a:sym typeface="Lustria"/>
              </a:rPr>
              <a:t>If an IEP amendment takes place always go through an Add Action IEP Amendment</a:t>
            </a:r>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Lustria"/>
                <a:ea typeface="Lustria"/>
                <a:cs typeface="Lustria"/>
                <a:sym typeface="Lustria"/>
              </a:rPr>
              <a:t>Goals are aligned to standards and updated yearly</a:t>
            </a:r>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Lustria"/>
                <a:ea typeface="Lustria"/>
                <a:cs typeface="Lustria"/>
                <a:sym typeface="Lustria"/>
              </a:rPr>
              <a:t>Progress Monitoring – switch from Trimester to Quarterly</a:t>
            </a:r>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Lustria"/>
                <a:ea typeface="Lustria"/>
                <a:cs typeface="Lustria"/>
                <a:sym typeface="Lustria"/>
              </a:rPr>
              <a:t>Change of Status</a:t>
            </a:r>
            <a:endParaRPr sz="2000">
              <a:solidFill>
                <a:schemeClr val="dk1"/>
              </a:solidFill>
              <a:latin typeface="Lustria"/>
              <a:ea typeface="Lustria"/>
              <a:cs typeface="Lustria"/>
              <a:sym typeface="Lustria"/>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Lustria"/>
                <a:ea typeface="Lustria"/>
                <a:cs typeface="Lustria"/>
                <a:sym typeface="Lustria"/>
              </a:rPr>
              <a:t>Indicator 13 Tips</a:t>
            </a:r>
            <a:endParaRPr sz="2000">
              <a:solidFill>
                <a:schemeClr val="dk1"/>
              </a:solidFill>
              <a:latin typeface="Lustria"/>
              <a:ea typeface="Lustria"/>
              <a:cs typeface="Lustria"/>
              <a:sym typeface="Lust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140"/>
              <a:buFont typeface="Lustria"/>
              <a:buNone/>
            </a:pPr>
            <a:r>
              <a:rPr lang="en-US" sz="4140" b="0" i="0" u="none" strike="noStrike" cap="none">
                <a:solidFill>
                  <a:schemeClr val="lt1"/>
                </a:solidFill>
                <a:latin typeface="Lustria"/>
                <a:ea typeface="Lustria"/>
                <a:cs typeface="Lustria"/>
                <a:sym typeface="Lustria"/>
              </a:rPr>
              <a:t>RDA (Results Driven Accountability)</a:t>
            </a:r>
            <a:endParaRPr sz="4140" b="0" i="0" u="none" strike="noStrike" cap="none">
              <a:solidFill>
                <a:schemeClr val="lt1"/>
              </a:solidFill>
              <a:latin typeface="Lustria"/>
              <a:ea typeface="Lustria"/>
              <a:cs typeface="Lustria"/>
              <a:sym typeface="Lustria"/>
            </a:endParaRPr>
          </a:p>
        </p:txBody>
      </p:sp>
      <p:pic>
        <p:nvPicPr>
          <p:cNvPr id="141" name="Google Shape;141;p20" descr="quote.jpg"/>
          <p:cNvPicPr preferRelativeResize="0">
            <a:picLocks noGrp="1"/>
          </p:cNvPicPr>
          <p:nvPr>
            <p:ph type="body" idx="1"/>
          </p:nvPr>
        </p:nvPicPr>
        <p:blipFill rotWithShape="1">
          <a:blip r:embed="rId3">
            <a:alphaModFix/>
          </a:blip>
          <a:srcRect l="-17322" r="-17322"/>
          <a:stretch/>
        </p:blipFill>
        <p:spPr>
          <a:xfrm>
            <a:off x="739775" y="2770094"/>
            <a:ext cx="7662864" cy="326716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Forms to be uploaded due to signatures</a:t>
            </a:r>
            <a:endParaRPr sz="4600" b="0" i="0" u="none" strike="noStrike" cap="none">
              <a:solidFill>
                <a:schemeClr val="lt1"/>
              </a:solidFill>
              <a:latin typeface="Lustria"/>
              <a:ea typeface="Lustria"/>
              <a:cs typeface="Lustria"/>
              <a:sym typeface="Lustria"/>
            </a:endParaRPr>
          </a:p>
        </p:txBody>
      </p:sp>
      <p:sp>
        <p:nvSpPr>
          <p:cNvPr id="319" name="Google Shape;319;p47"/>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Permission for evaluation</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Initial consent of Services</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Amendment</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Attendance at IEP meeting (parent also signs they received rights)</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Eligibility determination disability pages</a:t>
            </a:r>
            <a:endParaRPr sz="2200" b="0" i="0" u="none" strike="noStrike" cap="none">
              <a:solidFill>
                <a:srgbClr val="595959"/>
              </a:solidFill>
              <a:latin typeface="Lustria"/>
              <a:ea typeface="Lustria"/>
              <a:cs typeface="Lustria"/>
              <a:sym typeface="Lustr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a:t>Frontline</a:t>
            </a:r>
            <a:r>
              <a:rPr lang="en-US" sz="4600" b="0" i="0" u="none" strike="noStrike" cap="none">
                <a:solidFill>
                  <a:schemeClr val="lt1"/>
                </a:solidFill>
                <a:latin typeface="Lustria"/>
                <a:ea typeface="Lustria"/>
                <a:cs typeface="Lustria"/>
                <a:sym typeface="Lustria"/>
              </a:rPr>
              <a:t> Tips</a:t>
            </a:r>
            <a:endParaRPr sz="4600" b="0" i="0" u="none" strike="noStrike" cap="none">
              <a:solidFill>
                <a:schemeClr val="lt1"/>
              </a:solidFill>
              <a:latin typeface="Lustria"/>
              <a:ea typeface="Lustria"/>
              <a:cs typeface="Lustria"/>
              <a:sym typeface="Lustria"/>
            </a:endParaRPr>
          </a:p>
        </p:txBody>
      </p:sp>
      <p:sp>
        <p:nvSpPr>
          <p:cNvPr id="325" name="Google Shape;325;p48"/>
          <p:cNvSpPr txBox="1">
            <a:spLocks noGrp="1"/>
          </p:cNvSpPr>
          <p:nvPr>
            <p:ph type="body" idx="1"/>
          </p:nvPr>
        </p:nvSpPr>
        <p:spPr>
          <a:xfrm>
            <a:off x="739775" y="2207950"/>
            <a:ext cx="7662900" cy="4298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Dashboard </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Batch printing</a:t>
            </a:r>
            <a:endParaRPr sz="2200" b="0" i="0" u="none" strike="noStrike" cap="none">
              <a:solidFill>
                <a:srgbClr val="595959"/>
              </a:solidFill>
              <a:latin typeface="Lustria"/>
              <a:ea typeface="Lustria"/>
              <a:cs typeface="Lustria"/>
              <a:sym typeface="Lustria"/>
            </a:endParaRPr>
          </a:p>
          <a:p>
            <a:pPr marL="342900" marR="0" lvl="0" indent="-342900" algn="l" rtl="0">
              <a:spcBef>
                <a:spcPts val="2000"/>
              </a:spcBef>
              <a:spcAft>
                <a:spcPts val="0"/>
              </a:spcAft>
              <a:buClr>
                <a:schemeClr val="accent1"/>
              </a:buClr>
              <a:buSzPts val="1980"/>
              <a:buFont typeface="Noto Sans Symbols"/>
              <a:buChar char="•"/>
            </a:pPr>
            <a:r>
              <a:rPr lang="en-US"/>
              <a:t>Help Tips</a:t>
            </a:r>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Probe</a:t>
            </a:r>
            <a:r>
              <a:rPr lang="en-US"/>
              <a:t> </a:t>
            </a:r>
            <a:r>
              <a:rPr lang="en-US" sz="2200" b="0" i="0" u="none" strike="noStrike" cap="none">
                <a:solidFill>
                  <a:srgbClr val="595959"/>
                </a:solidFill>
                <a:latin typeface="Lustria"/>
                <a:ea typeface="Lustria"/>
                <a:cs typeface="Lustria"/>
                <a:sym typeface="Lustria"/>
              </a:rPr>
              <a:t>Scoring </a:t>
            </a:r>
            <a:endParaRPr u="none">
              <a:solidFill>
                <a:srgbClr val="595959"/>
              </a:solidFill>
            </a:endParaRPr>
          </a:p>
          <a:p>
            <a:pPr marL="342900" marR="0" lvl="0" indent="-342900" algn="l" rtl="0">
              <a:spcBef>
                <a:spcPts val="2000"/>
              </a:spcBef>
              <a:spcAft>
                <a:spcPts val="0"/>
              </a:spcAft>
              <a:buClr>
                <a:schemeClr val="accent1"/>
              </a:buClr>
              <a:buSzPts val="1980"/>
              <a:buFont typeface="Noto Sans Symbols"/>
              <a:buChar char="•"/>
            </a:pPr>
            <a:r>
              <a:rPr lang="en-US" sz="2200" b="0" i="0" u="none" strike="noStrike" cap="none">
                <a:solidFill>
                  <a:srgbClr val="595959"/>
                </a:solidFill>
                <a:latin typeface="Lustria"/>
                <a:ea typeface="Lustria"/>
                <a:cs typeface="Lustria"/>
                <a:sym typeface="Lustria"/>
              </a:rPr>
              <a:t>Audit logs</a:t>
            </a:r>
            <a:endParaRPr/>
          </a:p>
          <a:p>
            <a:pPr marL="0" marR="0" lvl="0" indent="0" algn="l" rtl="0">
              <a:spcBef>
                <a:spcPts val="2000"/>
              </a:spcBef>
              <a:spcAft>
                <a:spcPts val="0"/>
              </a:spcAft>
              <a:buClr>
                <a:schemeClr val="accent1"/>
              </a:buClr>
              <a:buSzPts val="1980"/>
              <a:buFont typeface="Noto Sans Symbols"/>
              <a:buNone/>
            </a:pPr>
            <a:r>
              <a:rPr lang="en-US" sz="2200" b="0" i="0" u="none" strike="noStrike" cap="none">
                <a:solidFill>
                  <a:srgbClr val="595959"/>
                </a:solidFill>
                <a:latin typeface="Lustria"/>
                <a:ea typeface="Lustria"/>
                <a:cs typeface="Lustria"/>
                <a:sym typeface="Lustria"/>
              </a:rPr>
              <a:t>Tips: Administrator use can see who has accessed a student at anytime. If a student moves please turn in change of status. </a:t>
            </a:r>
            <a:endParaRPr sz="2200" b="0" i="0" u="none" strike="noStrike" cap="none">
              <a:solidFill>
                <a:srgbClr val="595959"/>
              </a:solidFill>
              <a:latin typeface="Lustria"/>
              <a:ea typeface="Lustria"/>
              <a:cs typeface="Lustria"/>
              <a:sym typeface="Lust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9"/>
          <p:cNvSpPr txBox="1">
            <a:spLocks noGrp="1"/>
          </p:cNvSpPr>
          <p:nvPr>
            <p:ph type="title"/>
          </p:nvPr>
        </p:nvSpPr>
        <p:spPr>
          <a:xfrm>
            <a:off x="457200" y="345141"/>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File Reviews</a:t>
            </a:r>
            <a:endParaRPr/>
          </a:p>
        </p:txBody>
      </p:sp>
      <p:sp>
        <p:nvSpPr>
          <p:cNvPr id="332" name="Google Shape;332;p49"/>
          <p:cNvSpPr txBox="1">
            <a:spLocks noGrp="1"/>
          </p:cNvSpPr>
          <p:nvPr>
            <p:ph type="body" idx="1"/>
          </p:nvPr>
        </p:nvSpPr>
        <p:spPr>
          <a:xfrm>
            <a:off x="739775" y="2770094"/>
            <a:ext cx="7662900" cy="3267300"/>
          </a:xfrm>
          <a:prstGeom prst="rect">
            <a:avLst/>
          </a:prstGeom>
        </p:spPr>
        <p:txBody>
          <a:bodyPr spcFirstLastPara="1" wrap="square" lIns="91425" tIns="45700" rIns="91425" bIns="45700" anchor="t" anchorCtr="0">
            <a:noAutofit/>
          </a:bodyPr>
          <a:lstStyle/>
          <a:p>
            <a:pPr marL="0" lvl="0" indent="0">
              <a:spcBef>
                <a:spcPts val="2000"/>
              </a:spcBef>
              <a:spcAft>
                <a:spcPts val="0"/>
              </a:spcAft>
              <a:buNone/>
            </a:pPr>
            <a:r>
              <a:rPr lang="en-US"/>
              <a:t>Review Standard Checklist for File Reviews to State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Web Site Resources</a:t>
            </a:r>
            <a:endParaRPr sz="4600" b="0" i="0" u="none" strike="noStrike" cap="none">
              <a:solidFill>
                <a:schemeClr val="lt1"/>
              </a:solidFill>
              <a:latin typeface="Lustria"/>
              <a:ea typeface="Lustria"/>
              <a:cs typeface="Lustria"/>
              <a:sym typeface="Lustria"/>
            </a:endParaRPr>
          </a:p>
        </p:txBody>
      </p:sp>
      <p:sp>
        <p:nvSpPr>
          <p:cNvPr id="338" name="Google Shape;338;p50"/>
          <p:cNvSpPr txBox="1"/>
          <p:nvPr/>
        </p:nvSpPr>
        <p:spPr>
          <a:xfrm>
            <a:off x="1257911" y="3263006"/>
            <a:ext cx="6632223" cy="18158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Lustria"/>
                <a:ea typeface="Lustria"/>
                <a:cs typeface="Lustria"/>
                <a:sym typeface="Lustria"/>
              </a:rPr>
              <a:t>Tour of </a:t>
            </a:r>
            <a:r>
              <a:rPr lang="en-US" sz="2800" u="sng">
                <a:solidFill>
                  <a:schemeClr val="hlink"/>
                </a:solidFill>
                <a:latin typeface="Lustria"/>
                <a:ea typeface="Lustria"/>
                <a:cs typeface="Lustria"/>
                <a:sym typeface="Lustria"/>
                <a:hlinkClick r:id="rId3"/>
              </a:rPr>
              <a:t>www.slvboces.org</a:t>
            </a:r>
            <a:endParaRPr sz="2800">
              <a:solidFill>
                <a:schemeClr val="dk1"/>
              </a:solidFill>
              <a:latin typeface="Lustria"/>
              <a:ea typeface="Lustria"/>
              <a:cs typeface="Lustria"/>
              <a:sym typeface="Lustria"/>
            </a:endParaRPr>
          </a:p>
          <a:p>
            <a:pPr marL="0" marR="0" lvl="0" indent="0" algn="ctr" rtl="0">
              <a:spcBef>
                <a:spcPts val="0"/>
              </a:spcBef>
              <a:spcAft>
                <a:spcPts val="0"/>
              </a:spcAft>
              <a:buNone/>
            </a:pPr>
            <a:endParaRPr sz="2800">
              <a:solidFill>
                <a:schemeClr val="dk1"/>
              </a:solidFill>
              <a:latin typeface="Lustria"/>
              <a:ea typeface="Lustria"/>
              <a:cs typeface="Lustria"/>
              <a:sym typeface="Lustria"/>
            </a:endParaRPr>
          </a:p>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Lustria"/>
                <a:ea typeface="Lustria"/>
                <a:cs typeface="Lustria"/>
                <a:sym typeface="Lustria"/>
              </a:rPr>
              <a:t>Indicator 13 Tips Manual</a:t>
            </a:r>
            <a:endParaRPr/>
          </a:p>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Lustria"/>
                <a:ea typeface="Lustria"/>
                <a:cs typeface="Lustria"/>
                <a:sym typeface="Lustria"/>
              </a:rPr>
              <a:t>Related Services Providers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1"/>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Parent Survey</a:t>
            </a:r>
            <a:endParaRPr sz="4600" b="0" i="0" u="none" strike="noStrike" cap="none">
              <a:solidFill>
                <a:schemeClr val="lt1"/>
              </a:solidFill>
              <a:latin typeface="Lustria"/>
              <a:ea typeface="Lustria"/>
              <a:cs typeface="Lustria"/>
              <a:sym typeface="Lustria"/>
            </a:endParaRPr>
          </a:p>
        </p:txBody>
      </p:sp>
      <p:sp>
        <p:nvSpPr>
          <p:cNvPr id="344" name="Google Shape;344;p51"/>
          <p:cNvSpPr txBox="1"/>
          <p:nvPr/>
        </p:nvSpPr>
        <p:spPr>
          <a:xfrm>
            <a:off x="1124398" y="3214843"/>
            <a:ext cx="6746387" cy="120032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Lustria"/>
                <a:ea typeface="Lustria"/>
                <a:cs typeface="Lustria"/>
                <a:sym typeface="Lustria"/>
              </a:rPr>
              <a:t>Requirements/Information about Parent Surveys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Lustria"/>
                <a:ea typeface="Lustria"/>
                <a:cs typeface="Lustria"/>
                <a:sym typeface="Lustria"/>
              </a:rPr>
              <a:t>Responsibilities of Case Managers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140"/>
              <a:buFont typeface="Lustria"/>
              <a:buNone/>
            </a:pPr>
            <a:r>
              <a:rPr lang="en-US" sz="4140" b="0" i="0" u="none" strike="noStrike" cap="none">
                <a:solidFill>
                  <a:schemeClr val="lt1"/>
                </a:solidFill>
                <a:latin typeface="Lustria"/>
                <a:ea typeface="Lustria"/>
                <a:cs typeface="Lustria"/>
                <a:sym typeface="Lustria"/>
              </a:rPr>
              <a:t>Question and Answer</a:t>
            </a:r>
            <a:br>
              <a:rPr lang="en-US" sz="4140" b="0" i="0" u="none" strike="noStrike" cap="none">
                <a:solidFill>
                  <a:schemeClr val="lt1"/>
                </a:solidFill>
                <a:latin typeface="Lustria"/>
                <a:ea typeface="Lustria"/>
                <a:cs typeface="Lustria"/>
                <a:sym typeface="Lustria"/>
              </a:rPr>
            </a:br>
            <a:r>
              <a:rPr lang="en-US" sz="4140" b="0" i="0" u="none" strike="noStrike" cap="none">
                <a:solidFill>
                  <a:schemeClr val="lt1"/>
                </a:solidFill>
                <a:latin typeface="Lustria"/>
                <a:ea typeface="Lustria"/>
                <a:cs typeface="Lustria"/>
                <a:sym typeface="Lustria"/>
              </a:rPr>
              <a:t>Getting our ducks in a row!</a:t>
            </a:r>
            <a:endParaRPr sz="4140" b="0" i="0" u="none" strike="noStrike" cap="none">
              <a:solidFill>
                <a:schemeClr val="lt1"/>
              </a:solidFill>
              <a:latin typeface="Lustria"/>
              <a:ea typeface="Lustria"/>
              <a:cs typeface="Lustria"/>
              <a:sym typeface="Lustria"/>
            </a:endParaRPr>
          </a:p>
        </p:txBody>
      </p:sp>
      <p:pic>
        <p:nvPicPr>
          <p:cNvPr id="350" name="Google Shape;350;p52"/>
          <p:cNvPicPr preferRelativeResize="0">
            <a:picLocks noGrp="1"/>
          </p:cNvPicPr>
          <p:nvPr>
            <p:ph type="body" idx="1"/>
          </p:nvPr>
        </p:nvPicPr>
        <p:blipFill rotWithShape="1">
          <a:blip r:embed="rId3">
            <a:alphaModFix/>
          </a:blip>
          <a:srcRect t="17288" b="17288"/>
          <a:stretch/>
        </p:blipFill>
        <p:spPr>
          <a:xfrm>
            <a:off x="739775" y="2770094"/>
            <a:ext cx="7662864" cy="32671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Why?</a:t>
            </a:r>
            <a:endParaRPr sz="4600" b="0" i="0" u="none" strike="noStrike" cap="none">
              <a:solidFill>
                <a:schemeClr val="lt1"/>
              </a:solidFill>
              <a:latin typeface="Lustria"/>
              <a:ea typeface="Lustria"/>
              <a:cs typeface="Lustria"/>
              <a:sym typeface="Lustria"/>
            </a:endParaRPr>
          </a:p>
        </p:txBody>
      </p:sp>
      <p:sp>
        <p:nvSpPr>
          <p:cNvPr id="147" name="Google Shape;147;p21"/>
          <p:cNvSpPr txBox="1">
            <a:spLocks noGrp="1"/>
          </p:cNvSpPr>
          <p:nvPr>
            <p:ph type="body" idx="1"/>
          </p:nvPr>
        </p:nvSpPr>
        <p:spPr>
          <a:xfrm>
            <a:off x="739775" y="2770094"/>
            <a:ext cx="7662864" cy="326716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1386"/>
              <a:buFont typeface="Noto Sans Symbols"/>
              <a:buNone/>
            </a:pPr>
            <a:r>
              <a:rPr lang="en-US" sz="1540" b="0" i="0" u="none" strike="noStrike" cap="none">
                <a:solidFill>
                  <a:srgbClr val="595959"/>
                </a:solidFill>
                <a:latin typeface="Lustria"/>
                <a:ea typeface="Lustria"/>
                <a:cs typeface="Lustria"/>
                <a:sym typeface="Lustria"/>
              </a:rPr>
              <a:t>The principal guiding revisions to accountability</a:t>
            </a:r>
            <a:endParaRPr/>
          </a:p>
          <a:p>
            <a:pPr marL="457200" marR="0" lvl="0" indent="-457200" algn="l" rtl="0">
              <a:lnSpc>
                <a:spcPct val="80000"/>
              </a:lnSpc>
              <a:spcBef>
                <a:spcPts val="2000"/>
              </a:spcBef>
              <a:spcAft>
                <a:spcPts val="0"/>
              </a:spcAft>
              <a:buClr>
                <a:schemeClr val="accent1"/>
              </a:buClr>
              <a:buSzPts val="1386"/>
              <a:buFont typeface="Lustria"/>
              <a:buAutoNum type="arabicPeriod"/>
            </a:pPr>
            <a:r>
              <a:rPr lang="en-US" sz="1540" b="0" i="0" u="none" strike="noStrike" cap="none">
                <a:solidFill>
                  <a:srgbClr val="595959"/>
                </a:solidFill>
                <a:latin typeface="Lustria"/>
                <a:ea typeface="Lustria"/>
                <a:cs typeface="Lustria"/>
                <a:sym typeface="Lustria"/>
              </a:rPr>
              <a:t>Focus on what will most likely impact and improve educational results and functional outcomes for students</a:t>
            </a:r>
            <a:endParaRPr/>
          </a:p>
          <a:p>
            <a:pPr marL="342900" marR="0" lvl="0" indent="-254889" algn="l" rtl="0">
              <a:lnSpc>
                <a:spcPct val="80000"/>
              </a:lnSpc>
              <a:spcBef>
                <a:spcPts val="2000"/>
              </a:spcBef>
              <a:spcAft>
                <a:spcPts val="0"/>
              </a:spcAft>
              <a:buClr>
                <a:schemeClr val="accent1"/>
              </a:buClr>
              <a:buSzPts val="1386"/>
              <a:buFont typeface="Noto Sans Symbols"/>
              <a:buNone/>
            </a:pPr>
            <a:endParaRPr sz="1540" b="0" i="0" u="none" strike="noStrike" cap="none">
              <a:solidFill>
                <a:srgbClr val="595959"/>
              </a:solidFill>
              <a:latin typeface="Lustria"/>
              <a:ea typeface="Lustria"/>
              <a:cs typeface="Lustria"/>
              <a:sym typeface="Lustria"/>
            </a:endParaRPr>
          </a:p>
          <a:p>
            <a:pPr marL="0" marR="0" lvl="0" indent="0" algn="l" rtl="0">
              <a:lnSpc>
                <a:spcPct val="80000"/>
              </a:lnSpc>
              <a:spcBef>
                <a:spcPts val="2000"/>
              </a:spcBef>
              <a:spcAft>
                <a:spcPts val="0"/>
              </a:spcAft>
              <a:buClr>
                <a:schemeClr val="accent1"/>
              </a:buClr>
              <a:buSzPts val="1764"/>
              <a:buFont typeface="Noto Sans Symbols"/>
              <a:buNone/>
            </a:pPr>
            <a:r>
              <a:rPr lang="en-US" sz="1960" b="0" i="1" u="none" strike="noStrike" cap="none">
                <a:solidFill>
                  <a:srgbClr val="FF0000"/>
                </a:solidFill>
                <a:latin typeface="Lustria"/>
                <a:ea typeface="Lustria"/>
                <a:cs typeface="Lustria"/>
                <a:sym typeface="Lustria"/>
              </a:rPr>
              <a:t>The assumption is that states have compliance mastered. There are 755 items to assure in IDEA. This will not go away. </a:t>
            </a:r>
            <a:endParaRPr/>
          </a:p>
          <a:p>
            <a:pPr marL="0" marR="0" lvl="0" indent="0" algn="l" rtl="0">
              <a:lnSpc>
                <a:spcPct val="80000"/>
              </a:lnSpc>
              <a:spcBef>
                <a:spcPts val="2000"/>
              </a:spcBef>
              <a:spcAft>
                <a:spcPts val="0"/>
              </a:spcAft>
              <a:buClr>
                <a:schemeClr val="accent1"/>
              </a:buClr>
              <a:buSzPts val="1764"/>
              <a:buFont typeface="Noto Sans Symbols"/>
              <a:buNone/>
            </a:pPr>
            <a:endParaRPr sz="1960" b="0" i="1" u="none" strike="noStrike" cap="none">
              <a:solidFill>
                <a:srgbClr val="FF0000"/>
              </a:solidFill>
              <a:latin typeface="Lustria"/>
              <a:ea typeface="Lustria"/>
              <a:cs typeface="Lustria"/>
              <a:sym typeface="Lustria"/>
            </a:endParaRPr>
          </a:p>
          <a:p>
            <a:pPr marL="0" marR="0" lvl="0" indent="0" algn="l" rtl="0">
              <a:lnSpc>
                <a:spcPct val="80000"/>
              </a:lnSpc>
              <a:spcBef>
                <a:spcPts val="2000"/>
              </a:spcBef>
              <a:spcAft>
                <a:spcPts val="0"/>
              </a:spcAft>
              <a:buClr>
                <a:schemeClr val="accent1"/>
              </a:buClr>
              <a:buSzPts val="1764"/>
              <a:buFont typeface="Noto Sans Symbols"/>
              <a:buNone/>
            </a:pPr>
            <a:r>
              <a:rPr lang="en-US" sz="1960" b="0" i="1" u="none" strike="noStrike" cap="none">
                <a:solidFill>
                  <a:srgbClr val="FF0000"/>
                </a:solidFill>
                <a:latin typeface="Lustria"/>
                <a:ea typeface="Lustria"/>
                <a:cs typeface="Lustria"/>
                <a:sym typeface="Lustria"/>
              </a:rPr>
              <a:t>San Luis Valley BOCES has Met Determination for the past four years.</a:t>
            </a:r>
            <a:endParaRPr sz="1960" b="0" i="1" u="none" strike="noStrike" cap="none">
              <a:solidFill>
                <a:srgbClr val="FF0000"/>
              </a:solidFill>
              <a:latin typeface="Lustria"/>
              <a:ea typeface="Lustria"/>
              <a:cs typeface="Lustria"/>
              <a:sym typeface="Lust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What?</a:t>
            </a:r>
            <a:endParaRPr sz="4600" b="0" i="0" u="none" strike="noStrike" cap="none">
              <a:solidFill>
                <a:schemeClr val="lt1"/>
              </a:solidFill>
              <a:latin typeface="Lustria"/>
              <a:ea typeface="Lustria"/>
              <a:cs typeface="Lustria"/>
              <a:sym typeface="Lustria"/>
            </a:endParaRPr>
          </a:p>
        </p:txBody>
      </p:sp>
      <p:sp>
        <p:nvSpPr>
          <p:cNvPr id="153" name="Google Shape;153;p22"/>
          <p:cNvSpPr txBox="1">
            <a:spLocks noGrp="1"/>
          </p:cNvSpPr>
          <p:nvPr>
            <p:ph type="body" idx="1"/>
          </p:nvPr>
        </p:nvSpPr>
        <p:spPr>
          <a:xfrm>
            <a:off x="259174" y="2591592"/>
            <a:ext cx="8427625" cy="3744850"/>
          </a:xfrm>
          <a:prstGeom prst="rect">
            <a:avLst/>
          </a:prstGeom>
          <a:noFill/>
          <a:ln>
            <a:noFill/>
          </a:ln>
        </p:spPr>
        <p:txBody>
          <a:bodyPr spcFirstLastPara="1" wrap="square" lIns="91425" tIns="45700" rIns="91425" bIns="45700" anchor="t" anchorCtr="0">
            <a:noAutofit/>
          </a:bodyPr>
          <a:lstStyle/>
          <a:p>
            <a:pPr marL="0" marR="0" lvl="0" indent="0" algn="l" rtl="0">
              <a:lnSpc>
                <a:spcPct val="0"/>
              </a:lnSpc>
              <a:spcBef>
                <a:spcPts val="0"/>
              </a:spcBef>
              <a:spcAft>
                <a:spcPts val="0"/>
              </a:spcAft>
              <a:buClr>
                <a:schemeClr val="accent1"/>
              </a:buClr>
              <a:buSzPts val="1440"/>
              <a:buFont typeface="Noto Sans Symbols"/>
              <a:buNone/>
            </a:pPr>
            <a:r>
              <a:rPr lang="en-US" sz="1600" b="0" i="0" u="none" strike="noStrike" cap="none" dirty="0">
                <a:solidFill>
                  <a:srgbClr val="595959"/>
                </a:solidFill>
                <a:latin typeface="Lustria"/>
                <a:ea typeface="Lustria"/>
                <a:cs typeface="Lustria"/>
                <a:sym typeface="Lustria"/>
              </a:rPr>
              <a:t>Compliance Indicators</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Disproportionate Representation (San Luis Valley has no disproportionality at this time)</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dirty="0"/>
              <a:t>Timely Initial Evaluation (95%)</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Early Childhood Transition (100%)</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Secondary Transition Compliance Findings (100%)</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Timely and Accurate Data (Yes</a:t>
            </a:r>
            <a:r>
              <a:rPr lang="en-US" sz="1600" b="0" i="0" u="none" strike="noStrike" cap="none" dirty="0" smtClean="0">
                <a:solidFill>
                  <a:srgbClr val="595959"/>
                </a:solidFill>
                <a:latin typeface="Lustria"/>
                <a:ea typeface="Lustria"/>
                <a:cs typeface="Lustria"/>
                <a:sym typeface="Lustria"/>
              </a:rPr>
              <a:t>)</a:t>
            </a:r>
            <a:endParaRPr sz="1600" b="0" i="0" u="none" strike="noStrike" cap="none" dirty="0">
              <a:solidFill>
                <a:srgbClr val="595959"/>
              </a:solidFill>
              <a:latin typeface="Lustria"/>
              <a:ea typeface="Lustria"/>
              <a:cs typeface="Lustria"/>
              <a:sym typeface="Lustria"/>
            </a:endParaRPr>
          </a:p>
          <a:p>
            <a:pPr marL="0" marR="0" lvl="0" indent="0" algn="l" rtl="0">
              <a:lnSpc>
                <a:spcPct val="0"/>
              </a:lnSpc>
              <a:spcBef>
                <a:spcPts val="2000"/>
              </a:spcBef>
              <a:spcAft>
                <a:spcPts val="0"/>
              </a:spcAft>
              <a:buClr>
                <a:schemeClr val="accent1"/>
              </a:buClr>
              <a:buSzPts val="1440"/>
              <a:buFont typeface="Noto Sans Symbols"/>
              <a:buNone/>
            </a:pPr>
            <a:r>
              <a:rPr lang="en-US" sz="1600" b="0" i="0" u="none" strike="noStrike" cap="none" dirty="0">
                <a:solidFill>
                  <a:srgbClr val="595959"/>
                </a:solidFill>
                <a:latin typeface="Lustria"/>
                <a:ea typeface="Lustria"/>
                <a:cs typeface="Lustria"/>
                <a:sym typeface="Lustria"/>
              </a:rPr>
              <a:t>Results Indicators</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Graduation Rate</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Drop-Out Rate</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Statewide Assessment</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Suspension and Expulsion</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Educational Environment</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Preschool Environment</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Parent Involvement</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Postsecondary Outcomes</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Resolution Session Agreements</a:t>
            </a:r>
            <a:endParaRPr dirty="0"/>
          </a:p>
          <a:p>
            <a:pPr marL="342900" marR="0" lvl="0" indent="-342900" algn="l" rtl="0">
              <a:lnSpc>
                <a:spcPct val="0"/>
              </a:lnSpc>
              <a:spcBef>
                <a:spcPts val="2000"/>
              </a:spcBef>
              <a:spcAft>
                <a:spcPts val="0"/>
              </a:spcAft>
              <a:buClr>
                <a:schemeClr val="accent1"/>
              </a:buClr>
              <a:buSzPts val="1440"/>
              <a:buFont typeface="Noto Sans Symbols"/>
              <a:buChar char="•"/>
            </a:pPr>
            <a:r>
              <a:rPr lang="en-US" sz="1600" b="0" i="0" u="none" strike="noStrike" cap="none" dirty="0">
                <a:solidFill>
                  <a:srgbClr val="595959"/>
                </a:solidFill>
                <a:latin typeface="Lustria"/>
                <a:ea typeface="Lustria"/>
                <a:cs typeface="Lustria"/>
                <a:sym typeface="Lustria"/>
              </a:rPr>
              <a:t>Mediation Agreements</a:t>
            </a:r>
            <a:endParaRPr sz="1600" b="0" i="0" u="none" strike="noStrike" cap="none" dirty="0">
              <a:solidFill>
                <a:srgbClr val="595959"/>
              </a:solidFill>
              <a:latin typeface="Lustria"/>
              <a:ea typeface="Lustria"/>
              <a:cs typeface="Lustria"/>
              <a:sym typeface="Lust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Impact on us?</a:t>
            </a:r>
            <a:endParaRPr sz="4600" b="0" i="0" u="none" strike="noStrike" cap="none">
              <a:solidFill>
                <a:schemeClr val="lt1"/>
              </a:solidFill>
              <a:latin typeface="Lustria"/>
              <a:ea typeface="Lustria"/>
              <a:cs typeface="Lustria"/>
              <a:sym typeface="Lustria"/>
            </a:endParaRPr>
          </a:p>
        </p:txBody>
      </p:sp>
      <p:sp>
        <p:nvSpPr>
          <p:cNvPr id="159" name="Google Shape;159;p23"/>
          <p:cNvSpPr txBox="1">
            <a:spLocks noGrp="1"/>
          </p:cNvSpPr>
          <p:nvPr>
            <p:ph type="body" idx="1"/>
          </p:nvPr>
        </p:nvSpPr>
        <p:spPr>
          <a:xfrm>
            <a:off x="739775" y="2250752"/>
            <a:ext cx="7662900" cy="3786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1386"/>
              <a:buFont typeface="Noto Sans Symbols"/>
              <a:buNone/>
            </a:pPr>
            <a:r>
              <a:rPr lang="en-US" sz="1540" b="0" i="0" u="none" strike="noStrike" cap="none">
                <a:solidFill>
                  <a:srgbClr val="FF0000"/>
                </a:solidFill>
                <a:latin typeface="Lustria"/>
                <a:ea typeface="Lustria"/>
                <a:cs typeface="Lustria"/>
                <a:sym typeface="Lustria"/>
              </a:rPr>
              <a:t>Compliance will never go away!!!</a:t>
            </a:r>
            <a:endParaRPr/>
          </a:p>
          <a:p>
            <a:pPr marL="0" marR="0" lvl="0" indent="0" algn="l" rtl="0">
              <a:lnSpc>
                <a:spcPct val="80000"/>
              </a:lnSpc>
              <a:spcBef>
                <a:spcPts val="2000"/>
              </a:spcBef>
              <a:spcAft>
                <a:spcPts val="0"/>
              </a:spcAft>
              <a:buClr>
                <a:schemeClr val="accent1"/>
              </a:buClr>
              <a:buSzPts val="1386"/>
              <a:buFont typeface="Noto Sans Symbols"/>
              <a:buNone/>
            </a:pPr>
            <a:r>
              <a:rPr lang="en-US" sz="1540" b="0" i="0" u="none" strike="noStrike" cap="none">
                <a:solidFill>
                  <a:srgbClr val="595959"/>
                </a:solidFill>
                <a:latin typeface="Lustria"/>
                <a:ea typeface="Lustria"/>
                <a:cs typeface="Lustria"/>
                <a:sym typeface="Lustria"/>
              </a:rPr>
              <a:t>Our AU Determination will be based on:</a:t>
            </a:r>
            <a:endParaRPr/>
          </a:p>
          <a:p>
            <a:pPr marL="342900" marR="0" lvl="0" indent="-342900" algn="l" rtl="0">
              <a:lnSpc>
                <a:spcPct val="80000"/>
              </a:lnSpc>
              <a:spcBef>
                <a:spcPts val="2000"/>
              </a:spcBef>
              <a:spcAft>
                <a:spcPts val="0"/>
              </a:spcAft>
              <a:buClr>
                <a:schemeClr val="accent1"/>
              </a:buClr>
              <a:buSzPts val="1386"/>
              <a:buFont typeface="Noto Sans Symbols"/>
              <a:buChar char="•"/>
            </a:pPr>
            <a:r>
              <a:rPr lang="en-US" sz="1540"/>
              <a:t>State Assessments</a:t>
            </a:r>
            <a:endParaRPr sz="1540"/>
          </a:p>
          <a:p>
            <a:pPr marL="685800" marR="0" lvl="1" indent="-310261" algn="l" rtl="0">
              <a:lnSpc>
                <a:spcPct val="80000"/>
              </a:lnSpc>
              <a:spcBef>
                <a:spcPts val="2000"/>
              </a:spcBef>
              <a:spcAft>
                <a:spcPts val="0"/>
              </a:spcAft>
              <a:buClr>
                <a:schemeClr val="accent1"/>
              </a:buClr>
              <a:buSzPts val="1386"/>
              <a:buFont typeface="Noto Sans Symbols"/>
              <a:buChar char="•"/>
            </a:pPr>
            <a:r>
              <a:rPr lang="en-US" sz="1540"/>
              <a:t>Math and ELA Participation (all points about 95%)</a:t>
            </a:r>
            <a:endParaRPr sz="1540"/>
          </a:p>
          <a:p>
            <a:pPr marL="685800" marR="0" lvl="1" indent="-310261" algn="l" rtl="0">
              <a:lnSpc>
                <a:spcPct val="80000"/>
              </a:lnSpc>
              <a:spcBef>
                <a:spcPts val="2000"/>
              </a:spcBef>
              <a:spcAft>
                <a:spcPts val="0"/>
              </a:spcAft>
              <a:buClr>
                <a:schemeClr val="accent1"/>
              </a:buClr>
              <a:buSzPts val="1386"/>
              <a:buFont typeface="Noto Sans Symbols"/>
              <a:buChar char="•"/>
            </a:pPr>
            <a:r>
              <a:rPr lang="en-US" sz="1540" b="0" i="0" u="none" strike="noStrike" cap="none">
                <a:solidFill>
                  <a:srgbClr val="595959"/>
                </a:solidFill>
                <a:latin typeface="Lustria"/>
                <a:ea typeface="Lustria"/>
                <a:cs typeface="Lustria"/>
                <a:sym typeface="Lustria"/>
              </a:rPr>
              <a:t>Math and Reading performance on </a:t>
            </a:r>
            <a:r>
              <a:rPr lang="en-US" sz="1540"/>
              <a:t>statewide assessments, mean scale score (o)</a:t>
            </a:r>
            <a:endParaRPr sz="1540"/>
          </a:p>
          <a:p>
            <a:pPr marL="685800" marR="0" lvl="1" indent="-320040" algn="l" rtl="0">
              <a:lnSpc>
                <a:spcPct val="80000"/>
              </a:lnSpc>
              <a:spcBef>
                <a:spcPts val="2000"/>
              </a:spcBef>
              <a:spcAft>
                <a:spcPts val="0"/>
              </a:spcAft>
              <a:buSzPts val="1540"/>
              <a:buChar char="•"/>
            </a:pPr>
            <a:r>
              <a:rPr lang="en-US" sz="1540"/>
              <a:t>Preschool Achievement and Growth</a:t>
            </a:r>
            <a:endParaRPr sz="1540"/>
          </a:p>
          <a:p>
            <a:pPr marL="342900" marR="0" lvl="0" indent="-342900" algn="l" rtl="0">
              <a:lnSpc>
                <a:spcPct val="80000"/>
              </a:lnSpc>
              <a:spcBef>
                <a:spcPts val="2000"/>
              </a:spcBef>
              <a:spcAft>
                <a:spcPts val="0"/>
              </a:spcAft>
              <a:buClr>
                <a:schemeClr val="accent1"/>
              </a:buClr>
              <a:buSzPts val="1386"/>
              <a:buFont typeface="Noto Sans Symbols"/>
              <a:buChar char="•"/>
            </a:pPr>
            <a:r>
              <a:rPr lang="en-US" sz="1540"/>
              <a:t>Academic Points  (8.5 out of 45)</a:t>
            </a:r>
            <a:endParaRPr sz="1540"/>
          </a:p>
          <a:p>
            <a:pPr marL="342900" marR="0" lvl="0" indent="-254889" algn="l" rtl="0">
              <a:lnSpc>
                <a:spcPct val="80000"/>
              </a:lnSpc>
              <a:spcBef>
                <a:spcPts val="2000"/>
              </a:spcBef>
              <a:spcAft>
                <a:spcPts val="0"/>
              </a:spcAft>
              <a:buClr>
                <a:schemeClr val="accent1"/>
              </a:buClr>
              <a:buSzPts val="1386"/>
              <a:buFont typeface="Noto Sans Symbols"/>
              <a:buNone/>
            </a:pPr>
            <a:endParaRPr sz="1540" b="0" i="0" u="none" strike="noStrike" cap="none">
              <a:solidFill>
                <a:srgbClr val="595959"/>
              </a:solidFill>
              <a:latin typeface="Lustria"/>
              <a:ea typeface="Lustria"/>
              <a:cs typeface="Lustria"/>
              <a:sym typeface="Lust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457200" y="345141"/>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4600"/>
              <a:buFont typeface="Lustria"/>
              <a:buNone/>
            </a:pPr>
            <a:r>
              <a:rPr lang="en-US"/>
              <a:t>Impact on us?</a:t>
            </a:r>
            <a:endParaRPr/>
          </a:p>
        </p:txBody>
      </p:sp>
      <p:sp>
        <p:nvSpPr>
          <p:cNvPr id="166" name="Google Shape;166;p24"/>
          <p:cNvSpPr txBox="1">
            <a:spLocks noGrp="1"/>
          </p:cNvSpPr>
          <p:nvPr>
            <p:ph type="body" idx="1"/>
          </p:nvPr>
        </p:nvSpPr>
        <p:spPr>
          <a:xfrm>
            <a:off x="815325" y="2785219"/>
            <a:ext cx="7662900" cy="3267300"/>
          </a:xfrm>
          <a:prstGeom prst="rect">
            <a:avLst/>
          </a:prstGeom>
        </p:spPr>
        <p:txBody>
          <a:bodyPr spcFirstLastPara="1" wrap="square" lIns="91425" tIns="45700" rIns="91425" bIns="45700" anchor="t" anchorCtr="0">
            <a:noAutofit/>
          </a:bodyPr>
          <a:lstStyle/>
          <a:p>
            <a:pPr marL="0" lvl="0" indent="0" rtl="0">
              <a:spcBef>
                <a:spcPts val="2000"/>
              </a:spcBef>
              <a:spcAft>
                <a:spcPts val="0"/>
              </a:spcAft>
              <a:buNone/>
            </a:pPr>
            <a:r>
              <a:rPr lang="en-US"/>
              <a:t>Academic Growth Points </a:t>
            </a:r>
            <a:endParaRPr/>
          </a:p>
          <a:p>
            <a:pPr marL="0" lvl="0" indent="0" rtl="0">
              <a:spcBef>
                <a:spcPts val="2000"/>
              </a:spcBef>
              <a:spcAft>
                <a:spcPts val="0"/>
              </a:spcAft>
              <a:buNone/>
            </a:pPr>
            <a:r>
              <a:rPr lang="en-US"/>
              <a:t>Includes Math and ELA (85 out of 150)- Rise up and Keep up</a:t>
            </a:r>
            <a:endParaRPr/>
          </a:p>
          <a:p>
            <a:pPr marL="0" lvl="0" indent="0" rtl="0">
              <a:spcBef>
                <a:spcPts val="2000"/>
              </a:spcBef>
              <a:spcAft>
                <a:spcPts val="0"/>
              </a:spcAft>
              <a:buNone/>
            </a:pPr>
            <a:r>
              <a:rPr lang="en-US"/>
              <a:t>PS and Workforce  (64 out of 105)- Graduation rate, dropout, outcomes for graduates</a:t>
            </a:r>
            <a:endParaRPr/>
          </a:p>
          <a:p>
            <a:pPr marL="0" lvl="0" indent="0">
              <a:spcBef>
                <a:spcPts val="2000"/>
              </a:spcBef>
              <a:spcAft>
                <a:spcPts val="0"/>
              </a:spcAft>
              <a:buNone/>
            </a:pPr>
            <a:r>
              <a:rPr lang="en-US"/>
              <a:t>Combine compliance and results for final determination.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Impact on us?</a:t>
            </a:r>
            <a:endParaRPr sz="4600" b="0" i="0" u="none" strike="noStrike" cap="none">
              <a:solidFill>
                <a:schemeClr val="lt1"/>
              </a:solidFill>
              <a:latin typeface="Lustria"/>
              <a:ea typeface="Lustria"/>
              <a:cs typeface="Lustria"/>
              <a:sym typeface="Lustria"/>
            </a:endParaRPr>
          </a:p>
        </p:txBody>
      </p:sp>
      <p:sp>
        <p:nvSpPr>
          <p:cNvPr id="172" name="Google Shape;172;p25"/>
          <p:cNvSpPr/>
          <p:nvPr/>
        </p:nvSpPr>
        <p:spPr>
          <a:xfrm>
            <a:off x="260583" y="1524001"/>
            <a:ext cx="8426217" cy="50783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800" b="1">
              <a:solidFill>
                <a:schemeClr val="dk2"/>
              </a:solidFill>
              <a:latin typeface="Lustria"/>
              <a:ea typeface="Lustria"/>
              <a:cs typeface="Lustria"/>
              <a:sym typeface="Lustria"/>
            </a:endParaRPr>
          </a:p>
          <a:p>
            <a:pPr marL="0" marR="0" lvl="0" indent="0" algn="ctr" rtl="0">
              <a:spcBef>
                <a:spcPts val="0"/>
              </a:spcBef>
              <a:spcAft>
                <a:spcPts val="0"/>
              </a:spcAft>
              <a:buNone/>
            </a:pPr>
            <a:r>
              <a:rPr lang="en-US" sz="4800" b="1" cap="none">
                <a:solidFill>
                  <a:schemeClr val="dk2"/>
                </a:solidFill>
                <a:latin typeface="Lustria"/>
                <a:ea typeface="Lustria"/>
                <a:cs typeface="Lustria"/>
                <a:sym typeface="Lustria"/>
              </a:rPr>
              <a:t>Our challenge is to </a:t>
            </a:r>
            <a:endParaRPr sz="4800"/>
          </a:p>
          <a:p>
            <a:pPr marL="0" marR="0" lvl="0" indent="0" algn="ctr" rtl="0">
              <a:spcBef>
                <a:spcPts val="0"/>
              </a:spcBef>
              <a:spcAft>
                <a:spcPts val="0"/>
              </a:spcAft>
              <a:buNone/>
            </a:pPr>
            <a:r>
              <a:rPr lang="en-US" sz="4800" b="1">
                <a:solidFill>
                  <a:schemeClr val="dk2"/>
                </a:solidFill>
                <a:latin typeface="Lustria"/>
                <a:ea typeface="Lustria"/>
                <a:cs typeface="Lustria"/>
                <a:sym typeface="Lustria"/>
              </a:rPr>
              <a:t>b</a:t>
            </a:r>
            <a:r>
              <a:rPr lang="en-US" sz="4800" b="1" cap="none">
                <a:solidFill>
                  <a:schemeClr val="dk2"/>
                </a:solidFill>
                <a:latin typeface="Lustria"/>
                <a:ea typeface="Lustria"/>
                <a:cs typeface="Lustria"/>
                <a:sym typeface="Lustria"/>
              </a:rPr>
              <a:t>alance the continued </a:t>
            </a:r>
            <a:endParaRPr sz="4800"/>
          </a:p>
          <a:p>
            <a:pPr marL="0" marR="0" lvl="0" indent="0" algn="ctr" rtl="0">
              <a:spcBef>
                <a:spcPts val="0"/>
              </a:spcBef>
              <a:spcAft>
                <a:spcPts val="0"/>
              </a:spcAft>
              <a:buNone/>
            </a:pPr>
            <a:r>
              <a:rPr lang="en-US" sz="4800" b="1" cap="none">
                <a:solidFill>
                  <a:schemeClr val="dk2"/>
                </a:solidFill>
                <a:latin typeface="Lustria"/>
                <a:ea typeface="Lustria"/>
                <a:cs typeface="Lustria"/>
                <a:sym typeface="Lustria"/>
              </a:rPr>
              <a:t>pressure of compliance </a:t>
            </a:r>
            <a:endParaRPr sz="4800"/>
          </a:p>
          <a:p>
            <a:pPr marL="0" marR="0" lvl="0" indent="0" algn="ctr" rtl="0">
              <a:spcBef>
                <a:spcPts val="0"/>
              </a:spcBef>
              <a:spcAft>
                <a:spcPts val="0"/>
              </a:spcAft>
              <a:buNone/>
            </a:pPr>
            <a:r>
              <a:rPr lang="en-US" sz="4800" b="1">
                <a:solidFill>
                  <a:schemeClr val="dk2"/>
                </a:solidFill>
                <a:latin typeface="Lustria"/>
                <a:ea typeface="Lustria"/>
                <a:cs typeface="Lustria"/>
                <a:sym typeface="Lustria"/>
              </a:rPr>
              <a:t>w</a:t>
            </a:r>
            <a:r>
              <a:rPr lang="en-US" sz="4800" b="1" cap="none">
                <a:solidFill>
                  <a:schemeClr val="dk2"/>
                </a:solidFill>
                <a:latin typeface="Lustria"/>
                <a:ea typeface="Lustria"/>
                <a:cs typeface="Lustria"/>
                <a:sym typeface="Lustria"/>
              </a:rPr>
              <a:t>ith high expectations of results and outcomes for</a:t>
            </a:r>
            <a:endParaRPr sz="4800"/>
          </a:p>
          <a:p>
            <a:pPr marL="0" marR="0" lvl="0" indent="0" algn="ctr" rtl="0">
              <a:spcBef>
                <a:spcPts val="0"/>
              </a:spcBef>
              <a:spcAft>
                <a:spcPts val="0"/>
              </a:spcAft>
              <a:buNone/>
            </a:pPr>
            <a:r>
              <a:rPr lang="en-US" sz="4800" b="1">
                <a:solidFill>
                  <a:schemeClr val="dk2"/>
                </a:solidFill>
                <a:latin typeface="Lustria"/>
                <a:ea typeface="Lustria"/>
                <a:cs typeface="Lustria"/>
                <a:sym typeface="Lustria"/>
              </a:rPr>
              <a:t>students.</a:t>
            </a:r>
            <a:r>
              <a:rPr lang="en-US" sz="5400" b="1">
                <a:solidFill>
                  <a:schemeClr val="dk2"/>
                </a:solidFill>
                <a:latin typeface="Lustria"/>
                <a:ea typeface="Lustria"/>
                <a:cs typeface="Lustria"/>
                <a:sym typeface="Lustria"/>
              </a:rPr>
              <a:t> </a:t>
            </a:r>
            <a:endParaRPr sz="5400" b="1" cap="none">
              <a:solidFill>
                <a:schemeClr val="dk2"/>
              </a:solidFill>
              <a:latin typeface="Lustria"/>
              <a:ea typeface="Lustria"/>
              <a:cs typeface="Lustria"/>
              <a:sym typeface="Lust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457200" y="34514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600"/>
              <a:buFont typeface="Lustria"/>
              <a:buNone/>
            </a:pPr>
            <a:r>
              <a:rPr lang="en-US" sz="4600" b="0" i="0" u="none" strike="noStrike" cap="none">
                <a:solidFill>
                  <a:schemeClr val="lt1"/>
                </a:solidFill>
                <a:latin typeface="Lustria"/>
                <a:ea typeface="Lustria"/>
                <a:cs typeface="Lustria"/>
                <a:sym typeface="Lustria"/>
              </a:rPr>
              <a:t>IEP Manual: Reminders</a:t>
            </a:r>
            <a:endParaRPr sz="4600" b="0" i="0" u="none" strike="noStrike" cap="none">
              <a:solidFill>
                <a:schemeClr val="lt1"/>
              </a:solidFill>
              <a:latin typeface="Lustria"/>
              <a:ea typeface="Lustria"/>
              <a:cs typeface="Lustria"/>
              <a:sym typeface="Lustria"/>
            </a:endParaRPr>
          </a:p>
        </p:txBody>
      </p:sp>
      <p:pic>
        <p:nvPicPr>
          <p:cNvPr id="178" name="Google Shape;178;p26"/>
          <p:cNvPicPr preferRelativeResize="0"/>
          <p:nvPr/>
        </p:nvPicPr>
        <p:blipFill rotWithShape="1">
          <a:blip r:embed="rId3">
            <a:alphaModFix/>
          </a:blip>
          <a:srcRect/>
          <a:stretch/>
        </p:blipFill>
        <p:spPr>
          <a:xfrm>
            <a:off x="977900" y="1524000"/>
            <a:ext cx="7175500" cy="4279900"/>
          </a:xfrm>
          <a:prstGeom prst="rect">
            <a:avLst/>
          </a:prstGeom>
          <a:noFill/>
          <a:ln>
            <a:noFill/>
          </a:ln>
        </p:spPr>
      </p:pic>
    </p:spTree>
  </p:cSld>
  <p:clrMapOvr>
    <a:masterClrMapping/>
  </p:clrMapOvr>
</p:sld>
</file>

<file path=ppt/theme/theme1.xml><?xml version="1.0" encoding="utf-8"?>
<a:theme xmlns:a="http://schemas.openxmlformats.org/drawingml/2006/main" name="Genesis">
  <a:themeElements>
    <a:clrScheme name="Genesis">
      <a:dk1>
        <a:srgbClr val="000000"/>
      </a:dk1>
      <a:lt1>
        <a:srgbClr val="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2024</Words>
  <Application>Microsoft Macintosh PowerPoint</Application>
  <PresentationFormat>On-screen Show (4:3)</PresentationFormat>
  <Paragraphs>253</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 Narrow</vt:lpstr>
      <vt:lpstr>Libre Baskerville</vt:lpstr>
      <vt:lpstr>Lustria</vt:lpstr>
      <vt:lpstr>Century Gothic</vt:lpstr>
      <vt:lpstr>Genesis</vt:lpstr>
      <vt:lpstr>IEP and Frontline Updates</vt:lpstr>
      <vt:lpstr>Topics for the day:</vt:lpstr>
      <vt:lpstr>RDA (Results Driven Accountability)</vt:lpstr>
      <vt:lpstr>Why?</vt:lpstr>
      <vt:lpstr>What?</vt:lpstr>
      <vt:lpstr>Impact on us?</vt:lpstr>
      <vt:lpstr>Impact on us?</vt:lpstr>
      <vt:lpstr>Impact on us?</vt:lpstr>
      <vt:lpstr>IEP Manual: Reminders</vt:lpstr>
      <vt:lpstr>PowerPoint Presentation</vt:lpstr>
      <vt:lpstr>IEP Meeting participants</vt:lpstr>
      <vt:lpstr>Procedural Safeguards http://www.cde.state.co.us/spedlaw/download/2011ProceduralSafeguards.pdf</vt:lpstr>
      <vt:lpstr>Procedural Safeguards </vt:lpstr>
      <vt:lpstr>Procedural Safeguards</vt:lpstr>
      <vt:lpstr>IEP team</vt:lpstr>
      <vt:lpstr>IEP evaluation</vt:lpstr>
      <vt:lpstr>PLAAFP</vt:lpstr>
      <vt:lpstr>Annual Goals-Alignment</vt:lpstr>
      <vt:lpstr>Annual Goals-objectives</vt:lpstr>
      <vt:lpstr>Goals</vt:lpstr>
      <vt:lpstr>Goals (cont.)</vt:lpstr>
      <vt:lpstr>Goals (cont.) </vt:lpstr>
      <vt:lpstr>Goals (cont.)</vt:lpstr>
      <vt:lpstr>Progress Reporting</vt:lpstr>
      <vt:lpstr>Accommodations</vt:lpstr>
      <vt:lpstr>Modifications</vt:lpstr>
      <vt:lpstr>New IEP Manual: Completing the IEP Form </vt:lpstr>
      <vt:lpstr>File Review Reminders</vt:lpstr>
      <vt:lpstr>Frontline Updates</vt:lpstr>
      <vt:lpstr>Forms to be uploaded due to signatures</vt:lpstr>
      <vt:lpstr>Frontline Tips</vt:lpstr>
      <vt:lpstr>File Reviews</vt:lpstr>
      <vt:lpstr>Web Site Resources</vt:lpstr>
      <vt:lpstr>Parent Survey</vt:lpstr>
      <vt:lpstr>Question and Answer Getting our ducks in a row!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 and Frontline Updates</dc:title>
  <cp:lastModifiedBy>Nita McAuliffe</cp:lastModifiedBy>
  <cp:revision>2</cp:revision>
  <dcterms:modified xsi:type="dcterms:W3CDTF">2018-09-06T13:29:07Z</dcterms:modified>
</cp:coreProperties>
</file>