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90" r:id="rId1"/>
    <p:sldMasterId id="2147483691" r:id="rId2"/>
    <p:sldMasterId id="2147483692" r:id="rId3"/>
  </p:sldMasterIdLst>
  <p:notesMasterIdLst>
    <p:notesMasterId r:id="rId51"/>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Lst>
  <p:sldSz cx="9144000" cy="5143500" type="screen16x9"/>
  <p:notesSz cx="6858000" cy="9144000"/>
  <p:embeddedFontLst>
    <p:embeddedFont>
      <p:font typeface="Acme" panose="020B0604020202020204" charset="0"/>
      <p:regular r:id="rId52"/>
    </p:embeddedFont>
    <p:embeddedFont>
      <p:font typeface="Nunito" panose="020B0604020202020204" charset="0"/>
      <p:regular r:id="rId53"/>
      <p:bold r:id="rId54"/>
      <p:italic r:id="rId55"/>
      <p:boldItalic r:id="rId56"/>
    </p:embeddedFont>
    <p:embeddedFont>
      <p:font typeface="Calibri" panose="020F0502020204030204" pitchFamily="34" charset="0"/>
      <p:regular r:id="rId57"/>
      <p:bold r:id="rId58"/>
      <p:italic r:id="rId59"/>
      <p:boldItalic r:id="rId60"/>
    </p:embeddedFont>
    <p:embeddedFont>
      <p:font typeface="Anton"/>
      <p:regular r:id="rId61"/>
    </p:embeddedFont>
    <p:embeddedFont>
      <p:font typeface="Alfa Slab One"/>
      <p:regular r:id="rId62"/>
    </p:embeddedFont>
    <p:embeddedFont>
      <p:font typeface="Limelight" panose="020B0604020202020204" charset="0"/>
      <p:regular r:id="rId63"/>
    </p:embeddedFont>
    <p:embeddedFont>
      <p:font typeface="Proxima Nova" panose="020B0604020202020204" charset="0"/>
      <p:regular r:id="rId64"/>
      <p:bold r:id="rId65"/>
      <p:italic r:id="rId66"/>
      <p:boldItalic r:id="rId6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6" d="100"/>
          <a:sy n="86" d="100"/>
        </p:scale>
        <p:origin x="720" y="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font" Target="fonts/font12.fntdata"/><Relationship Id="rId68" Type="http://schemas.openxmlformats.org/officeDocument/2006/relationships/presProps" Target="presProps.xml"/><Relationship Id="rId7" Type="http://schemas.openxmlformats.org/officeDocument/2006/relationships/slide" Target="slides/slide4.xml"/><Relationship Id="rId71"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font" Target="fonts/font2.fntdata"/><Relationship Id="rId58" Type="http://schemas.openxmlformats.org/officeDocument/2006/relationships/font" Target="fonts/font7.fntdata"/><Relationship Id="rId66" Type="http://schemas.openxmlformats.org/officeDocument/2006/relationships/font" Target="fonts/font15.fntdata"/><Relationship Id="rId5" Type="http://schemas.openxmlformats.org/officeDocument/2006/relationships/slide" Target="slides/slide2.xml"/><Relationship Id="rId61" Type="http://schemas.openxmlformats.org/officeDocument/2006/relationships/font" Target="fonts/font10.fntdata"/><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font" Target="fonts/font5.fntdata"/><Relationship Id="rId64" Type="http://schemas.openxmlformats.org/officeDocument/2006/relationships/font" Target="fonts/font13.fntdata"/><Relationship Id="rId69"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font" Target="fonts/font8.fntdata"/><Relationship Id="rId67" Type="http://schemas.openxmlformats.org/officeDocument/2006/relationships/font" Target="fonts/font16.fntdata"/><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font" Target="fonts/font3.fntdata"/><Relationship Id="rId62" Type="http://schemas.openxmlformats.org/officeDocument/2006/relationships/font" Target="fonts/font11.fntdata"/><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font" Target="fonts/font6.fntdata"/><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font" Target="fonts/font1.fntdata"/><Relationship Id="rId60" Type="http://schemas.openxmlformats.org/officeDocument/2006/relationships/font" Target="fonts/font9.fntdata"/><Relationship Id="rId65" Type="http://schemas.openxmlformats.org/officeDocument/2006/relationships/font" Target="fonts/font14.fntdata"/><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font" Target="fonts/font4.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t" anchorCtr="0"/>
          <a:lstStyle>
            <a:lvl1pPr lvl="0">
              <a:spcBef>
                <a:spcPts val="0"/>
              </a:spcBef>
              <a:buSzPts val="1100"/>
              <a:buChar char="●"/>
              <a:defRPr sz="1100"/>
            </a:lvl1pPr>
            <a:lvl2pPr lvl="1">
              <a:spcBef>
                <a:spcPts val="0"/>
              </a:spcBef>
              <a:buSzPts val="1100"/>
              <a:buChar char="○"/>
              <a:defRPr sz="1100"/>
            </a:lvl2pPr>
            <a:lvl3pPr lvl="2">
              <a:spcBef>
                <a:spcPts val="0"/>
              </a:spcBef>
              <a:buSzPts val="1100"/>
              <a:buChar char="■"/>
              <a:defRPr sz="1100"/>
            </a:lvl3pPr>
            <a:lvl4pPr lvl="3">
              <a:spcBef>
                <a:spcPts val="0"/>
              </a:spcBef>
              <a:buSzPts val="1100"/>
              <a:buChar char="●"/>
              <a:defRPr sz="1100"/>
            </a:lvl4pPr>
            <a:lvl5pPr lvl="4">
              <a:spcBef>
                <a:spcPts val="0"/>
              </a:spcBef>
              <a:buSzPts val="1100"/>
              <a:buChar char="○"/>
              <a:defRPr sz="1100"/>
            </a:lvl5pPr>
            <a:lvl6pPr lvl="5">
              <a:spcBef>
                <a:spcPts val="0"/>
              </a:spcBef>
              <a:buSzPts val="1100"/>
              <a:buChar char="■"/>
              <a:defRPr sz="1100"/>
            </a:lvl6pPr>
            <a:lvl7pPr lvl="6">
              <a:spcBef>
                <a:spcPts val="0"/>
              </a:spcBef>
              <a:buSzPts val="1100"/>
              <a:buChar char="●"/>
              <a:defRPr sz="1100"/>
            </a:lvl7pPr>
            <a:lvl8pPr lvl="7">
              <a:spcBef>
                <a:spcPts val="0"/>
              </a:spcBef>
              <a:buSzPts val="1100"/>
              <a:buChar char="○"/>
              <a:defRPr sz="1100"/>
            </a:lvl8pPr>
            <a:lvl9pPr lvl="8">
              <a:spcBef>
                <a:spcPts val="0"/>
              </a:spcBef>
              <a:buSzPts val="1100"/>
              <a:buChar char="■"/>
              <a:defRPr sz="1100"/>
            </a:lvl9pPr>
          </a:lstStyle>
          <a:p>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3"/>
        <p:cNvGrpSpPr/>
        <p:nvPr/>
      </p:nvGrpSpPr>
      <p:grpSpPr>
        <a:xfrm>
          <a:off x="0" y="0"/>
          <a:ext cx="0" cy="0"/>
          <a:chOff x="0" y="0"/>
          <a:chExt cx="0" cy="0"/>
        </a:xfrm>
      </p:grpSpPr>
      <p:sp>
        <p:nvSpPr>
          <p:cNvPr id="554" name="Shape 55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55" name="Shape 555"/>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0">
              <a:spcBef>
                <a:spcPts val="0"/>
              </a:spcBef>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8"/>
        <p:cNvGrpSpPr/>
        <p:nvPr/>
      </p:nvGrpSpPr>
      <p:grpSpPr>
        <a:xfrm>
          <a:off x="0" y="0"/>
          <a:ext cx="0" cy="0"/>
          <a:chOff x="0" y="0"/>
          <a:chExt cx="0" cy="0"/>
        </a:xfrm>
      </p:grpSpPr>
      <p:sp>
        <p:nvSpPr>
          <p:cNvPr id="619" name="Shape 61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20" name="Shape 620"/>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0">
              <a:spcBef>
                <a:spcPts val="0"/>
              </a:spcBef>
              <a:buNone/>
            </a:pPr>
            <a:r>
              <a:rPr lang="en"/>
              <a:t>And while that aligns with PLCs, it doesn’t really meet the needs of our  some of our GT students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4"/>
        <p:cNvGrpSpPr/>
        <p:nvPr/>
      </p:nvGrpSpPr>
      <p:grpSpPr>
        <a:xfrm>
          <a:off x="0" y="0"/>
          <a:ext cx="0" cy="0"/>
          <a:chOff x="0" y="0"/>
          <a:chExt cx="0" cy="0"/>
        </a:xfrm>
      </p:grpSpPr>
      <p:sp>
        <p:nvSpPr>
          <p:cNvPr id="625" name="Shape 62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26" name="Shape 626"/>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0" rtl="0">
              <a:spcBef>
                <a:spcPts val="0"/>
              </a:spcBef>
              <a:buNone/>
            </a:pPr>
            <a:r>
              <a:rPr lang="en"/>
              <a:t>I’m going to take us back to this slide for a moment.  Let’s look at question #4.  If we have data that our students have already learned it--whether it comes from MAP, CMAS, or work samples--perhaps our answer for number four is to replace the common formative assessments and focus on something else.  That means that when students have been able to show that they know something, one thing we can do is stop testing them on scaffolds and instead let them explore their drive....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1"/>
        <p:cNvGrpSpPr/>
        <p:nvPr/>
      </p:nvGrpSpPr>
      <p:grpSpPr>
        <a:xfrm>
          <a:off x="0" y="0"/>
          <a:ext cx="0" cy="0"/>
          <a:chOff x="0" y="0"/>
          <a:chExt cx="0" cy="0"/>
        </a:xfrm>
      </p:grpSpPr>
      <p:sp>
        <p:nvSpPr>
          <p:cNvPr id="632" name="Shape 63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33" name="Shape 633"/>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0" rtl="0">
              <a:spcBef>
                <a:spcPts val="0"/>
              </a:spcBef>
              <a:buNone/>
            </a:pPr>
            <a:r>
              <a:rPr lang="en"/>
              <a:t>Some of you are probably familiar with the work of Daniel Pink.  I like to show this video when I ask students to set goals. I would, in fact, propose that this is something we do with ALL students.   (Stop this video ½ way through)</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6"/>
        <p:cNvGrpSpPr/>
        <p:nvPr/>
      </p:nvGrpSpPr>
      <p:grpSpPr>
        <a:xfrm>
          <a:off x="0" y="0"/>
          <a:ext cx="0" cy="0"/>
          <a:chOff x="0" y="0"/>
          <a:chExt cx="0" cy="0"/>
        </a:xfrm>
      </p:grpSpPr>
      <p:sp>
        <p:nvSpPr>
          <p:cNvPr id="637" name="Shape 63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38" name="Shape 638"/>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0" rtl="0">
              <a:spcBef>
                <a:spcPts val="0"/>
              </a:spcBef>
              <a:buNone/>
            </a:pPr>
            <a:r>
              <a:rPr lang="en"/>
              <a:t>This is also an activity I like to have my students do, but I’m going to ask you to do it now.  I actually did this about four years ago, and it is, literally the reason I am standing here today.</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2"/>
        <p:cNvGrpSpPr/>
        <p:nvPr/>
      </p:nvGrpSpPr>
      <p:grpSpPr>
        <a:xfrm>
          <a:off x="0" y="0"/>
          <a:ext cx="0" cy="0"/>
          <a:chOff x="0" y="0"/>
          <a:chExt cx="0" cy="0"/>
        </a:xfrm>
      </p:grpSpPr>
      <p:sp>
        <p:nvSpPr>
          <p:cNvPr id="643" name="Shape 64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44" name="Shape 644"/>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0">
              <a:spcBef>
                <a:spcPts val="0"/>
              </a:spcBef>
              <a:buNone/>
            </a:pPr>
            <a:r>
              <a:rPr lang="en"/>
              <a:t>Please take a few minutes to craft your sentence--put it on a sticky note if you don’t mind sharing it with me!</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7"/>
        <p:cNvGrpSpPr/>
        <p:nvPr/>
      </p:nvGrpSpPr>
      <p:grpSpPr>
        <a:xfrm>
          <a:off x="0" y="0"/>
          <a:ext cx="0" cy="0"/>
          <a:chOff x="0" y="0"/>
          <a:chExt cx="0" cy="0"/>
        </a:xfrm>
      </p:grpSpPr>
      <p:sp>
        <p:nvSpPr>
          <p:cNvPr id="648" name="Shape 64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49" name="Shape 649"/>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0">
              <a:spcBef>
                <a:spcPts val="0"/>
              </a:spcBef>
              <a:buNone/>
            </a:pPr>
            <a:r>
              <a:rPr lang="en"/>
              <a:t>Once we’ve helped students consider their “Drive”, we help change their understanding of the purpose of the ALP goals.  My research from last year strongly suggests that most secondary students view the ALP goal as something they have to do to prove to the school/state/parent  that they are, in fact, “GIFTED”</a:t>
            </a:r>
          </a:p>
          <a:p>
            <a:pPr marL="0" lvl="0" indent="0" rtl="0">
              <a:spcBef>
                <a:spcPts val="0"/>
              </a:spcBef>
              <a:buNone/>
            </a:pPr>
            <a:r>
              <a:rPr lang="en"/>
              <a:t>It is our charge to change that thinking so that they understand that the purpose of the ALP goal is for us to prove we are supporting them in reaching their goals.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6"/>
        <p:cNvGrpSpPr/>
        <p:nvPr/>
      </p:nvGrpSpPr>
      <p:grpSpPr>
        <a:xfrm>
          <a:off x="0" y="0"/>
          <a:ext cx="0" cy="0"/>
          <a:chOff x="0" y="0"/>
          <a:chExt cx="0" cy="0"/>
        </a:xfrm>
      </p:grpSpPr>
      <p:sp>
        <p:nvSpPr>
          <p:cNvPr id="657" name="Shape 65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58" name="Shape 658"/>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0" rtl="0">
              <a:lnSpc>
                <a:spcPct val="115000"/>
              </a:lnSpc>
              <a:spcBef>
                <a:spcPts val="0"/>
              </a:spcBef>
              <a:buNone/>
            </a:pPr>
            <a:r>
              <a:rPr lang="en"/>
              <a:t>So, how do we support them?  Well, there are several ways.  </a:t>
            </a:r>
          </a:p>
          <a:p>
            <a:pPr marL="0" lvl="0" indent="0" rtl="0">
              <a:spcBef>
                <a:spcPts val="0"/>
              </a:spcBef>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4"/>
        <p:cNvGrpSpPr/>
        <p:nvPr/>
      </p:nvGrpSpPr>
      <p:grpSpPr>
        <a:xfrm>
          <a:off x="0" y="0"/>
          <a:ext cx="0" cy="0"/>
          <a:chOff x="0" y="0"/>
          <a:chExt cx="0" cy="0"/>
        </a:xfrm>
      </p:grpSpPr>
      <p:sp>
        <p:nvSpPr>
          <p:cNvPr id="665" name="Shape 66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66" name="Shape 666"/>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457200" rtl="0">
              <a:lnSpc>
                <a:spcPct val="115000"/>
              </a:lnSpc>
              <a:spcBef>
                <a:spcPts val="0"/>
              </a:spcBef>
              <a:buNone/>
            </a:pPr>
            <a:r>
              <a:rPr lang="en"/>
              <a:t>  I’m going to ask you to consider something that truly matters to you and is within your control as a student.  Maybe you are a theatre student. And maybe your sentence was this:</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1"/>
        <p:cNvGrpSpPr/>
        <p:nvPr/>
      </p:nvGrpSpPr>
      <p:grpSpPr>
        <a:xfrm>
          <a:off x="0" y="0"/>
          <a:ext cx="0" cy="0"/>
          <a:chOff x="0" y="0"/>
          <a:chExt cx="0" cy="0"/>
        </a:xfrm>
      </p:grpSpPr>
      <p:sp>
        <p:nvSpPr>
          <p:cNvPr id="672" name="Shape 67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73" name="Shape 673"/>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0">
              <a:spcBef>
                <a:spcPts val="0"/>
              </a:spcBef>
              <a:buNone/>
            </a:pPr>
            <a:r>
              <a:rPr lang="en"/>
              <a:t>But, in all cases, we must help the student make a focused goal that is within their control</a:t>
            </a:r>
          </a:p>
          <a:p>
            <a:pPr marL="0" lvl="0" indent="0" rtl="0">
              <a:spcBef>
                <a:spcPts val="0"/>
              </a:spcBef>
              <a:buNone/>
            </a:pPr>
            <a:r>
              <a:rPr lang="en"/>
              <a:t>Is this goal within a student’s control?  (Wait for discussion)</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7"/>
        <p:cNvGrpSpPr/>
        <p:nvPr/>
      </p:nvGrpSpPr>
      <p:grpSpPr>
        <a:xfrm>
          <a:off x="0" y="0"/>
          <a:ext cx="0" cy="0"/>
          <a:chOff x="0" y="0"/>
          <a:chExt cx="0" cy="0"/>
        </a:xfrm>
      </p:grpSpPr>
      <p:sp>
        <p:nvSpPr>
          <p:cNvPr id="678" name="Shape 67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79" name="Shape 679"/>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0" rtl="0">
              <a:spcBef>
                <a:spcPts val="0"/>
              </a:spcBef>
              <a:buNone/>
            </a:pPr>
            <a:r>
              <a:rPr lang="en"/>
              <a:t>No, it is not. He can not control these things.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
        <p:cNvGrpSpPr/>
        <p:nvPr/>
      </p:nvGrpSpPr>
      <p:grpSpPr>
        <a:xfrm>
          <a:off x="0" y="0"/>
          <a:ext cx="0" cy="0"/>
          <a:chOff x="0" y="0"/>
          <a:chExt cx="0" cy="0"/>
        </a:xfrm>
      </p:grpSpPr>
      <p:sp>
        <p:nvSpPr>
          <p:cNvPr id="562" name="Shape 56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63" name="Shape 563"/>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0" rtl="0">
              <a:spcBef>
                <a:spcPts val="0"/>
              </a:spcBef>
              <a:buNone/>
            </a:pPr>
            <a:r>
              <a:rPr lang="en"/>
              <a:t>I always think it is important to remind ourselves, teachers and parents and staff and community members that we are working with a very specific portion of the population when we work in GT Center schools. </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4"/>
        <p:cNvGrpSpPr/>
        <p:nvPr/>
      </p:nvGrpSpPr>
      <p:grpSpPr>
        <a:xfrm>
          <a:off x="0" y="0"/>
          <a:ext cx="0" cy="0"/>
          <a:chOff x="0" y="0"/>
          <a:chExt cx="0" cy="0"/>
        </a:xfrm>
      </p:grpSpPr>
      <p:sp>
        <p:nvSpPr>
          <p:cNvPr id="685" name="Shape 6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86" name="Shape 686"/>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0" rtl="0">
              <a:spcBef>
                <a:spcPts val="0"/>
              </a:spcBef>
              <a:buNone/>
            </a:pPr>
            <a:r>
              <a:rPr lang="en"/>
              <a:t>But he can rethink the goal in terms of what he CAN control.</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1"/>
        <p:cNvGrpSpPr/>
        <p:nvPr/>
      </p:nvGrpSpPr>
      <p:grpSpPr>
        <a:xfrm>
          <a:off x="0" y="0"/>
          <a:ext cx="0" cy="0"/>
          <a:chOff x="0" y="0"/>
          <a:chExt cx="0" cy="0"/>
        </a:xfrm>
      </p:grpSpPr>
      <p:sp>
        <p:nvSpPr>
          <p:cNvPr id="692" name="Shape 69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93" name="Shape 693"/>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0" rtl="0">
              <a:spcBef>
                <a:spcPts val="0"/>
              </a:spcBef>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6"/>
        <p:cNvGrpSpPr/>
        <p:nvPr/>
      </p:nvGrpSpPr>
      <p:grpSpPr>
        <a:xfrm>
          <a:off x="0" y="0"/>
          <a:ext cx="0" cy="0"/>
          <a:chOff x="0" y="0"/>
          <a:chExt cx="0" cy="0"/>
        </a:xfrm>
      </p:grpSpPr>
      <p:sp>
        <p:nvSpPr>
          <p:cNvPr id="697" name="Shape 69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98" name="Shape 698"/>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457200" rtl="0">
              <a:lnSpc>
                <a:spcPct val="115000"/>
              </a:lnSpc>
              <a:spcBef>
                <a:spcPts val="0"/>
              </a:spcBef>
              <a:buNone/>
            </a:pPr>
            <a:r>
              <a:rPr lang="en"/>
              <a:t>  I’m going to ask you to consider something that truly matters to you and is within your control as a student.  Maybe you are a theatre student. And maybe your sentence was this:</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3"/>
        <p:cNvGrpSpPr/>
        <p:nvPr/>
      </p:nvGrpSpPr>
      <p:grpSpPr>
        <a:xfrm>
          <a:off x="0" y="0"/>
          <a:ext cx="0" cy="0"/>
          <a:chOff x="0" y="0"/>
          <a:chExt cx="0" cy="0"/>
        </a:xfrm>
      </p:grpSpPr>
      <p:sp>
        <p:nvSpPr>
          <p:cNvPr id="704" name="Shape 70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05" name="Shape 705"/>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0">
              <a:spcBef>
                <a:spcPts val="0"/>
              </a:spcBef>
              <a:buNone/>
            </a:pPr>
            <a:r>
              <a:rPr lang="en"/>
              <a:t>Here is another, more class aligned goal.  Is this within the student’s control?</a:t>
            </a:r>
          </a:p>
          <a:p>
            <a:pPr marL="0" lvl="0" indent="0" rtl="0">
              <a:spcBef>
                <a:spcPts val="0"/>
              </a:spcBef>
              <a:buNone/>
            </a:pPr>
            <a:r>
              <a:rPr lang="en"/>
              <a:t>No.</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9"/>
        <p:cNvGrpSpPr/>
        <p:nvPr/>
      </p:nvGrpSpPr>
      <p:grpSpPr>
        <a:xfrm>
          <a:off x="0" y="0"/>
          <a:ext cx="0" cy="0"/>
          <a:chOff x="0" y="0"/>
          <a:chExt cx="0" cy="0"/>
        </a:xfrm>
      </p:grpSpPr>
      <p:sp>
        <p:nvSpPr>
          <p:cNvPr id="710" name="Shape 71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11" name="Shape 711"/>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0" rtl="0">
              <a:spcBef>
                <a:spcPts val="0"/>
              </a:spcBef>
              <a:buNone/>
            </a:pPr>
            <a:r>
              <a:rPr lang="en"/>
              <a:t>He can’t control these factors</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6"/>
        <p:cNvGrpSpPr/>
        <p:nvPr/>
      </p:nvGrpSpPr>
      <p:grpSpPr>
        <a:xfrm>
          <a:off x="0" y="0"/>
          <a:ext cx="0" cy="0"/>
          <a:chOff x="0" y="0"/>
          <a:chExt cx="0" cy="0"/>
        </a:xfrm>
      </p:grpSpPr>
      <p:sp>
        <p:nvSpPr>
          <p:cNvPr id="717" name="Shape 71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18" name="Shape 718"/>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0" rtl="0">
              <a:spcBef>
                <a:spcPts val="0"/>
              </a:spcBef>
              <a:buNone/>
            </a:pPr>
            <a:r>
              <a:rPr lang="en"/>
              <a:t>But he can control these</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3"/>
        <p:cNvGrpSpPr/>
        <p:nvPr/>
      </p:nvGrpSpPr>
      <p:grpSpPr>
        <a:xfrm>
          <a:off x="0" y="0"/>
          <a:ext cx="0" cy="0"/>
          <a:chOff x="0" y="0"/>
          <a:chExt cx="0" cy="0"/>
        </a:xfrm>
      </p:grpSpPr>
      <p:sp>
        <p:nvSpPr>
          <p:cNvPr id="724" name="Shape 72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25" name="Shape 725"/>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0" rtl="0">
              <a:spcBef>
                <a:spcPts val="0"/>
              </a:spcBef>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8"/>
        <p:cNvGrpSpPr/>
        <p:nvPr/>
      </p:nvGrpSpPr>
      <p:grpSpPr>
        <a:xfrm>
          <a:off x="0" y="0"/>
          <a:ext cx="0" cy="0"/>
          <a:chOff x="0" y="0"/>
          <a:chExt cx="0" cy="0"/>
        </a:xfrm>
      </p:grpSpPr>
      <p:sp>
        <p:nvSpPr>
          <p:cNvPr id="729" name="Shape 72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30" name="Shape 730"/>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0" rtl="0">
              <a:spcBef>
                <a:spcPts val="0"/>
              </a:spcBef>
              <a:buNone/>
            </a:pPr>
            <a:r>
              <a:rPr lang="en"/>
              <a:t>This one was actually a pretty good goal in terms of being within the student’s control...but the immediate question was...wait, that’s not school!</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4"/>
        <p:cNvGrpSpPr/>
        <p:nvPr/>
      </p:nvGrpSpPr>
      <p:grpSpPr>
        <a:xfrm>
          <a:off x="0" y="0"/>
          <a:ext cx="0" cy="0"/>
          <a:chOff x="0" y="0"/>
          <a:chExt cx="0" cy="0"/>
        </a:xfrm>
      </p:grpSpPr>
      <p:sp>
        <p:nvSpPr>
          <p:cNvPr id="735" name="Shape 73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36" name="Shape 736"/>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0" rtl="0">
              <a:spcBef>
                <a:spcPts val="0"/>
              </a:spcBef>
              <a:buNone/>
            </a:pPr>
            <a:r>
              <a:rPr lang="en"/>
              <a:t>So, the teacher wisely asked the student to dig deeper into this.  He explained that he wants to get a sponsor, but he realized that isn’t in his control.  They were able to list out some academic skills that he could hone along the way--for secondary students, their interest area can function as a strength area--but we need to support them.  Can this letter writing and research be substituted for other work in the class?</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1"/>
        <p:cNvGrpSpPr/>
        <p:nvPr/>
      </p:nvGrpSpPr>
      <p:grpSpPr>
        <a:xfrm>
          <a:off x="0" y="0"/>
          <a:ext cx="0" cy="0"/>
          <a:chOff x="0" y="0"/>
          <a:chExt cx="0" cy="0"/>
        </a:xfrm>
      </p:grpSpPr>
      <p:sp>
        <p:nvSpPr>
          <p:cNvPr id="742" name="Shape 74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43" name="Shape 743"/>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0" rtl="0">
              <a:spcBef>
                <a:spcPts val="0"/>
              </a:spcBef>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0"/>
        <p:cNvGrpSpPr/>
        <p:nvPr/>
      </p:nvGrpSpPr>
      <p:grpSpPr>
        <a:xfrm>
          <a:off x="0" y="0"/>
          <a:ext cx="0" cy="0"/>
          <a:chOff x="0" y="0"/>
          <a:chExt cx="0" cy="0"/>
        </a:xfrm>
      </p:grpSpPr>
      <p:sp>
        <p:nvSpPr>
          <p:cNvPr id="571" name="Shape 57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72" name="Shape 572"/>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0" rtl="0">
              <a:spcBef>
                <a:spcPts val="0"/>
              </a:spcBef>
              <a:buNone/>
            </a:pPr>
            <a:r>
              <a:rPr lang="en"/>
              <a:t>And we know that our gifted students are a special mixture of several cognitive identifiers. </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6"/>
        <p:cNvGrpSpPr/>
        <p:nvPr/>
      </p:nvGrpSpPr>
      <p:grpSpPr>
        <a:xfrm>
          <a:off x="0" y="0"/>
          <a:ext cx="0" cy="0"/>
          <a:chOff x="0" y="0"/>
          <a:chExt cx="0" cy="0"/>
        </a:xfrm>
      </p:grpSpPr>
      <p:sp>
        <p:nvSpPr>
          <p:cNvPr id="747" name="Shape 74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48" name="Shape 748"/>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0">
              <a:spcBef>
                <a:spcPts val="0"/>
              </a:spcBef>
              <a:buNone/>
            </a:pPr>
            <a:r>
              <a:rPr lang="en"/>
              <a:t>We would ask our students to consider the same ideas for their affective goals--what is in your control, and what steps can you take?  How can we support this in our classwork?</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6"/>
        <p:cNvGrpSpPr/>
        <p:nvPr/>
      </p:nvGrpSpPr>
      <p:grpSpPr>
        <a:xfrm>
          <a:off x="0" y="0"/>
          <a:ext cx="0" cy="0"/>
          <a:chOff x="0" y="0"/>
          <a:chExt cx="0" cy="0"/>
        </a:xfrm>
      </p:grpSpPr>
      <p:sp>
        <p:nvSpPr>
          <p:cNvPr id="757" name="Shape 75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58" name="Shape 758"/>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0" rtl="0">
              <a:spcBef>
                <a:spcPts val="0"/>
              </a:spcBef>
              <a:buNone/>
            </a:pPr>
            <a:r>
              <a:rPr lang="en"/>
              <a:t>Some of you have used Naviance to set goals and you are happy with it.  If this is you, we encourage you to continue to use it.  </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2"/>
        <p:cNvGrpSpPr/>
        <p:nvPr/>
      </p:nvGrpSpPr>
      <p:grpSpPr>
        <a:xfrm>
          <a:off x="0" y="0"/>
          <a:ext cx="0" cy="0"/>
          <a:chOff x="0" y="0"/>
          <a:chExt cx="0" cy="0"/>
        </a:xfrm>
      </p:grpSpPr>
      <p:sp>
        <p:nvSpPr>
          <p:cNvPr id="763" name="Shape 76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64" name="Shape 764"/>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0">
              <a:spcBef>
                <a:spcPts val="0"/>
              </a:spcBef>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7"/>
        <p:cNvGrpSpPr/>
        <p:nvPr/>
      </p:nvGrpSpPr>
      <p:grpSpPr>
        <a:xfrm>
          <a:off x="0" y="0"/>
          <a:ext cx="0" cy="0"/>
          <a:chOff x="0" y="0"/>
          <a:chExt cx="0" cy="0"/>
        </a:xfrm>
      </p:grpSpPr>
      <p:sp>
        <p:nvSpPr>
          <p:cNvPr id="768" name="Shape 76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69" name="Shape 769"/>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0">
              <a:spcBef>
                <a:spcPts val="0"/>
              </a:spcBef>
              <a:buNone/>
            </a:pPr>
            <a:r>
              <a:rPr lang="en"/>
              <a:t>Now, it is important to understand that “diet coke” goals won’t work here--explain diet coke goals</a:t>
            </a:r>
          </a:p>
          <a:p>
            <a:pPr marL="0" lvl="0" indent="0">
              <a:spcBef>
                <a:spcPts val="0"/>
              </a:spcBef>
              <a:buNone/>
            </a:pPr>
            <a:endParaRPr/>
          </a:p>
          <a:p>
            <a:pPr marL="0" lvl="0" indent="0" rtl="0">
              <a:spcBef>
                <a:spcPts val="0"/>
              </a:spcBef>
              <a:buNone/>
            </a:pPr>
            <a:r>
              <a:rPr lang="en"/>
              <a:t>Just having a student say he has a goal isn’t enough to help support his success.</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3"/>
        <p:cNvGrpSpPr/>
        <p:nvPr/>
      </p:nvGrpSpPr>
      <p:grpSpPr>
        <a:xfrm>
          <a:off x="0" y="0"/>
          <a:ext cx="0" cy="0"/>
          <a:chOff x="0" y="0"/>
          <a:chExt cx="0" cy="0"/>
        </a:xfrm>
      </p:grpSpPr>
      <p:sp>
        <p:nvSpPr>
          <p:cNvPr id="774" name="Shape 77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75" name="Shape 775"/>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0">
              <a:spcBef>
                <a:spcPts val="0"/>
              </a:spcBef>
              <a:buNone/>
            </a:pPr>
            <a:r>
              <a:rPr lang="en"/>
              <a:t>Demonstrate how it makes graphs and spreadsheets</a:t>
            </a:r>
          </a:p>
          <a:p>
            <a:pPr marL="0" lvl="0" indent="0" rtl="0">
              <a:spcBef>
                <a:spcPts val="0"/>
              </a:spcBef>
              <a:buNone/>
            </a:pPr>
            <a:r>
              <a:rPr lang="en"/>
              <a:t>Is this something we can show to our administrators to demonstrate student growth and success?</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0"/>
        <p:cNvGrpSpPr/>
        <p:nvPr/>
      </p:nvGrpSpPr>
      <p:grpSpPr>
        <a:xfrm>
          <a:off x="0" y="0"/>
          <a:ext cx="0" cy="0"/>
          <a:chOff x="0" y="0"/>
          <a:chExt cx="0" cy="0"/>
        </a:xfrm>
      </p:grpSpPr>
      <p:sp>
        <p:nvSpPr>
          <p:cNvPr id="781" name="Shape 78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82" name="Shape 782"/>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0" rtl="0">
              <a:spcBef>
                <a:spcPts val="0"/>
              </a:spcBef>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5"/>
        <p:cNvGrpSpPr/>
        <p:nvPr/>
      </p:nvGrpSpPr>
      <p:grpSpPr>
        <a:xfrm>
          <a:off x="0" y="0"/>
          <a:ext cx="0" cy="0"/>
          <a:chOff x="0" y="0"/>
          <a:chExt cx="0" cy="0"/>
        </a:xfrm>
      </p:grpSpPr>
      <p:sp>
        <p:nvSpPr>
          <p:cNvPr id="786" name="Shape 78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87" name="Shape 787"/>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0">
              <a:spcBef>
                <a:spcPts val="0"/>
              </a:spcBef>
              <a:buNone/>
            </a:pPr>
            <a:r>
              <a:rPr lang="en"/>
              <a:t>We want to check in at least a second time in the year, and of course, again at the end of the year.</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1"/>
        <p:cNvGrpSpPr/>
        <p:nvPr/>
      </p:nvGrpSpPr>
      <p:grpSpPr>
        <a:xfrm>
          <a:off x="0" y="0"/>
          <a:ext cx="0" cy="0"/>
          <a:chOff x="0" y="0"/>
          <a:chExt cx="0" cy="0"/>
        </a:xfrm>
      </p:grpSpPr>
      <p:sp>
        <p:nvSpPr>
          <p:cNvPr id="792" name="Shape 79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93" name="Shape 793"/>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0" rtl="0">
              <a:spcBef>
                <a:spcPts val="0"/>
              </a:spcBef>
              <a:buNone/>
            </a:pPr>
            <a:r>
              <a:rPr lang="en"/>
              <a:t>If you would like to use the goals as a replacement for other formative assessments, you would need to check in every 3-6 weeks, and you may want to create something that is easily accessible to students without the aid of their teachers.  (We collect email addresses when they join the class and send auto-emails for regular progress monitoring</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8"/>
        <p:cNvGrpSpPr/>
        <p:nvPr/>
      </p:nvGrpSpPr>
      <p:grpSpPr>
        <a:xfrm>
          <a:off x="0" y="0"/>
          <a:ext cx="0" cy="0"/>
          <a:chOff x="0" y="0"/>
          <a:chExt cx="0" cy="0"/>
        </a:xfrm>
      </p:grpSpPr>
      <p:sp>
        <p:nvSpPr>
          <p:cNvPr id="799" name="Shape 79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00" name="Shape 800"/>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0">
              <a:spcBef>
                <a:spcPts val="0"/>
              </a:spcBef>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4"/>
        <p:cNvGrpSpPr/>
        <p:nvPr/>
      </p:nvGrpSpPr>
      <p:grpSpPr>
        <a:xfrm>
          <a:off x="0" y="0"/>
          <a:ext cx="0" cy="0"/>
          <a:chOff x="0" y="0"/>
          <a:chExt cx="0" cy="0"/>
        </a:xfrm>
      </p:grpSpPr>
      <p:sp>
        <p:nvSpPr>
          <p:cNvPr id="805" name="Shape 80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06" name="Shape 806"/>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0">
              <a:spcBef>
                <a:spcPts val="0"/>
              </a:spcBef>
              <a:buNone/>
            </a:pPr>
            <a:r>
              <a:rPr lang="en"/>
              <a:t>When all is said and done, there are several systems to use.  What matters is that your system can record and sort your data intelligently, that the data can be shared easily (teachers, parents, and students need to see it at will!), and that you can progress monitor in a way that is manageable and meaningful!</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7"/>
        <p:cNvGrpSpPr/>
        <p:nvPr/>
      </p:nvGrpSpPr>
      <p:grpSpPr>
        <a:xfrm>
          <a:off x="0" y="0"/>
          <a:ext cx="0" cy="0"/>
          <a:chOff x="0" y="0"/>
          <a:chExt cx="0" cy="0"/>
        </a:xfrm>
      </p:grpSpPr>
      <p:sp>
        <p:nvSpPr>
          <p:cNvPr id="578" name="Shape 57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79" name="Shape 579"/>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0">
              <a:spcBef>
                <a:spcPts val="0"/>
              </a:spcBef>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0"/>
        <p:cNvGrpSpPr/>
        <p:nvPr/>
      </p:nvGrpSpPr>
      <p:grpSpPr>
        <a:xfrm>
          <a:off x="0" y="0"/>
          <a:ext cx="0" cy="0"/>
          <a:chOff x="0" y="0"/>
          <a:chExt cx="0" cy="0"/>
        </a:xfrm>
      </p:grpSpPr>
      <p:sp>
        <p:nvSpPr>
          <p:cNvPr id="811" name="Shape 81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12" name="Shape 812"/>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457200" rtl="0">
              <a:lnSpc>
                <a:spcPct val="115000"/>
              </a:lnSpc>
              <a:spcBef>
                <a:spcPts val="0"/>
              </a:spcBef>
              <a:buNone/>
            </a:pPr>
            <a:r>
              <a:rPr lang="en"/>
              <a:t>We need to ask them to think about their goal every day.  Write it down.  Put it in their phone.  Tell their family and friends and teachers about it. Have them ask their teachers if it can be supported with a grade. Give themselves check points and be intentional about the steps they are taking.  If he wants to be an actor, find out when the next auditions are for a show, research what would be good audition pieces, put together a resume...audition!</a:t>
            </a:r>
          </a:p>
          <a:p>
            <a:pPr marL="0" lvl="0" indent="457200" rtl="0">
              <a:lnSpc>
                <a:spcPct val="115000"/>
              </a:lnSpc>
              <a:spcBef>
                <a:spcPts val="0"/>
              </a:spcBef>
              <a:buNone/>
            </a:pPr>
            <a:endParaRPr/>
          </a:p>
          <a:p>
            <a:pPr marL="0" lvl="0" indent="0" rtl="0">
              <a:spcBef>
                <a:spcPts val="0"/>
              </a:spcBef>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6"/>
        <p:cNvGrpSpPr/>
        <p:nvPr/>
      </p:nvGrpSpPr>
      <p:grpSpPr>
        <a:xfrm>
          <a:off x="0" y="0"/>
          <a:ext cx="0" cy="0"/>
          <a:chOff x="0" y="0"/>
          <a:chExt cx="0" cy="0"/>
        </a:xfrm>
      </p:grpSpPr>
      <p:sp>
        <p:nvSpPr>
          <p:cNvPr id="817" name="Shape 81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18" name="Shape 818"/>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0" rtl="0">
              <a:spcBef>
                <a:spcPts val="0"/>
              </a:spcBef>
              <a:buNone/>
            </a:pPr>
            <a:r>
              <a:rPr lang="en"/>
              <a:t>More importantly, it is the mindset about goals that must be shift.  Just as we know that healthy weight loss doesn’t happen without a healthy lifestyle--like good food and exercise and the right amount of sleep--we know that big goals aren’t achieved without paying attention to the steps along the way</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4"/>
        <p:cNvGrpSpPr/>
        <p:nvPr/>
      </p:nvGrpSpPr>
      <p:grpSpPr>
        <a:xfrm>
          <a:off x="0" y="0"/>
          <a:ext cx="0" cy="0"/>
          <a:chOff x="0" y="0"/>
          <a:chExt cx="0" cy="0"/>
        </a:xfrm>
      </p:grpSpPr>
      <p:sp>
        <p:nvSpPr>
          <p:cNvPr id="825" name="Shape 82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26" name="Shape 826"/>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0" rtl="0">
              <a:spcBef>
                <a:spcPts val="0"/>
              </a:spcBef>
              <a:buNone/>
            </a:pPr>
            <a:r>
              <a:rPr lang="en"/>
              <a:t>So we want to allow our students to check in regularly on their goals.Once goals have been set, we must challenge and support them to intentionally think of their goal every day, and keep a little list (on their phone or in a notebook or on sticky notes) of what they will do THAT DAY to work toward the goal.  If we check in more often than twice a year, we can also help them re-organize when a strategy isn’t working.</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9"/>
        <p:cNvGrpSpPr/>
        <p:nvPr/>
      </p:nvGrpSpPr>
      <p:grpSpPr>
        <a:xfrm>
          <a:off x="0" y="0"/>
          <a:ext cx="0" cy="0"/>
          <a:chOff x="0" y="0"/>
          <a:chExt cx="0" cy="0"/>
        </a:xfrm>
      </p:grpSpPr>
      <p:sp>
        <p:nvSpPr>
          <p:cNvPr id="830" name="Shape 83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31" name="Shape 831"/>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0" rtl="0">
              <a:spcBef>
                <a:spcPts val="0"/>
              </a:spcBef>
              <a:buNone/>
            </a:pPr>
            <a:r>
              <a:rPr lang="en"/>
              <a:t>So, once we have the “how” let’s look at the “why”.  Why should we help students set goals and intentionally consider steps and fail and continue forward movement?  Well, to reflect on those questions, let’s listen to this Ted Talk by Angela Duckworth.  As you’re watching, I want you to consider your own students and the struggles they are encountering in school.  Are they truly struggling with literacy, or are they literate enough that they can focus on something else?  And if they aren’t literate, can goal setting help them find success? </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5"/>
        <p:cNvGrpSpPr/>
        <p:nvPr/>
      </p:nvGrpSpPr>
      <p:grpSpPr>
        <a:xfrm>
          <a:off x="0" y="0"/>
          <a:ext cx="0" cy="0"/>
          <a:chOff x="0" y="0"/>
          <a:chExt cx="0" cy="0"/>
        </a:xfrm>
      </p:grpSpPr>
      <p:sp>
        <p:nvSpPr>
          <p:cNvPr id="836" name="Shape 83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37" name="Shape 837"/>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0" rtl="0">
              <a:spcBef>
                <a:spcPts val="0"/>
              </a:spcBef>
              <a:buNone/>
            </a:pPr>
            <a:r>
              <a:rPr lang="en"/>
              <a:t>When we have collected data that our students are advanced in skill areas, it is time to allow them to stretch in different ways.  We can help them build grit by challenging them to set and work toward goals that are meaningful to them.  As we move forward, I invite you to consider how we build goal setting into our students’ day to day work and intentions. </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0"/>
        <p:cNvGrpSpPr/>
        <p:nvPr/>
      </p:nvGrpSpPr>
      <p:grpSpPr>
        <a:xfrm>
          <a:off x="0" y="0"/>
          <a:ext cx="0" cy="0"/>
          <a:chOff x="0" y="0"/>
          <a:chExt cx="0" cy="0"/>
        </a:xfrm>
      </p:grpSpPr>
      <p:sp>
        <p:nvSpPr>
          <p:cNvPr id="851" name="Shape 8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52" name="Shape 852"/>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0">
              <a:spcBef>
                <a:spcPts val="0"/>
              </a:spcBef>
              <a:buNone/>
            </a:pP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8"/>
        <p:cNvGrpSpPr/>
        <p:nvPr/>
      </p:nvGrpSpPr>
      <p:grpSpPr>
        <a:xfrm>
          <a:off x="0" y="0"/>
          <a:ext cx="0" cy="0"/>
          <a:chOff x="0" y="0"/>
          <a:chExt cx="0" cy="0"/>
        </a:xfrm>
      </p:grpSpPr>
      <p:sp>
        <p:nvSpPr>
          <p:cNvPr id="859" name="Shape 85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60" name="Shape 860"/>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0">
              <a:spcBef>
                <a:spcPts val="0"/>
              </a:spcBef>
              <a:buNone/>
            </a:pP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7"/>
        <p:cNvGrpSpPr/>
        <p:nvPr/>
      </p:nvGrpSpPr>
      <p:grpSpPr>
        <a:xfrm>
          <a:off x="0" y="0"/>
          <a:ext cx="0" cy="0"/>
          <a:chOff x="0" y="0"/>
          <a:chExt cx="0" cy="0"/>
        </a:xfrm>
      </p:grpSpPr>
      <p:sp>
        <p:nvSpPr>
          <p:cNvPr id="868" name="Shape 86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69" name="Shape 869"/>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0">
              <a:spcBef>
                <a:spcPts val="0"/>
              </a:spcBef>
              <a:buNone/>
            </a:pPr>
            <a:r>
              <a:rPr lang="en"/>
              <a:t>As you build your flow map for how you can help students support their goals this year, please be aware there is NO NEED to re-invent the google form.  I have them ready for you and can share the link.  You just need to make a copy and name it for your school (and share it with your teachers)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3"/>
        <p:cNvGrpSpPr/>
        <p:nvPr/>
      </p:nvGrpSpPr>
      <p:grpSpPr>
        <a:xfrm>
          <a:off x="0" y="0"/>
          <a:ext cx="0" cy="0"/>
          <a:chOff x="0" y="0"/>
          <a:chExt cx="0" cy="0"/>
        </a:xfrm>
      </p:grpSpPr>
      <p:sp>
        <p:nvSpPr>
          <p:cNvPr id="584" name="Shape 58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85" name="Shape 585"/>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0" rtl="0">
              <a:spcBef>
                <a:spcPts val="0"/>
              </a:spcBef>
              <a:buNone/>
            </a:pPr>
            <a:r>
              <a:rPr lang="en"/>
              <a:t>We also know that the work we are charged with in public education has some significant parameters.  Of course we want our student’s impressive abilities to be observed on standardized tests, but we also recognize that their divergent thinking sometimes keeps them from doing this.  So what do we do?  We know that they know it--but they have stopped showing it on the many formative assessments (pre or post test) that we keep giving them. Sometimes it’s an easy fix--we can just accelerate, like from Geometry to Algebra 2, but other times, especially in classes like ELA or SS, that’s not so easy. Going deeper into the material would be equally meaningful and more manageable than acceleration.</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0"/>
        <p:cNvGrpSpPr/>
        <p:nvPr/>
      </p:nvGrpSpPr>
      <p:grpSpPr>
        <a:xfrm>
          <a:off x="0" y="0"/>
          <a:ext cx="0" cy="0"/>
          <a:chOff x="0" y="0"/>
          <a:chExt cx="0" cy="0"/>
        </a:xfrm>
      </p:grpSpPr>
      <p:sp>
        <p:nvSpPr>
          <p:cNvPr id="591" name="Shape 59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92" name="Shape 592"/>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0" rtl="0">
              <a:spcBef>
                <a:spcPts val="0"/>
              </a:spcBef>
              <a:buNone/>
            </a:pPr>
            <a:r>
              <a:rPr lang="en"/>
              <a:t>Well, that is where the ALP goals come into play. (click)  I realize that this is may be somewhat distasteful to some of you</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6"/>
        <p:cNvGrpSpPr/>
        <p:nvPr/>
      </p:nvGrpSpPr>
      <p:grpSpPr>
        <a:xfrm>
          <a:off x="0" y="0"/>
          <a:ext cx="0" cy="0"/>
          <a:chOff x="0" y="0"/>
          <a:chExt cx="0" cy="0"/>
        </a:xfrm>
      </p:grpSpPr>
      <p:sp>
        <p:nvSpPr>
          <p:cNvPr id="597" name="Shape 59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98" name="Shape 598"/>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0" rtl="0">
              <a:spcBef>
                <a:spcPts val="0"/>
              </a:spcBef>
              <a:buNone/>
            </a:pPr>
            <a:r>
              <a:rPr lang="en"/>
              <a:t>While this is a state mandate, I am hoping to help you today to think about how to approach student ALP goal setting in a way that makes it more meaningful and manageable for you and your secondary students--and not just one more thing that must be done.</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4"/>
        <p:cNvGrpSpPr/>
        <p:nvPr/>
      </p:nvGrpSpPr>
      <p:grpSpPr>
        <a:xfrm>
          <a:off x="0" y="0"/>
          <a:ext cx="0" cy="0"/>
          <a:chOff x="0" y="0"/>
          <a:chExt cx="0" cy="0"/>
        </a:xfrm>
      </p:grpSpPr>
      <p:sp>
        <p:nvSpPr>
          <p:cNvPr id="605" name="Shape 60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06" name="Shape 606"/>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0">
              <a:spcBef>
                <a:spcPts val="0"/>
              </a:spcBef>
              <a:buNone/>
            </a:pPr>
            <a:r>
              <a:rPr lang="en"/>
              <a:t>Our elementary schools have done a tremendous job of helping our students understand how to set SMART goals.  (show video) SMART is a great tool for creating manageable goals, but we often force students to stay in levels 1 and 2 in terms of Depth of Knowledge when it comes to thinking about them and measuring them.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0"/>
        <p:cNvGrpSpPr/>
        <p:nvPr/>
      </p:nvGrpSpPr>
      <p:grpSpPr>
        <a:xfrm>
          <a:off x="0" y="0"/>
          <a:ext cx="0" cy="0"/>
          <a:chOff x="0" y="0"/>
          <a:chExt cx="0" cy="0"/>
        </a:xfrm>
      </p:grpSpPr>
      <p:sp>
        <p:nvSpPr>
          <p:cNvPr id="611" name="Shape 61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12" name="Shape 612"/>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0">
              <a:spcBef>
                <a:spcPts val="0"/>
              </a:spcBef>
              <a:buNone/>
            </a:pPr>
            <a:r>
              <a:rPr lang="en"/>
              <a:t>Many, if not most schools, encourage students to measure their goals based on test scores of one kind or another.</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8" y="744575"/>
            <a:ext cx="8520600" cy="2052600"/>
          </a:xfrm>
          <a:prstGeom prst="rect">
            <a:avLst/>
          </a:prstGeom>
        </p:spPr>
        <p:txBody>
          <a:bodyPr wrap="square" lIns="91425" tIns="91425" rIns="91425" bIns="91425" anchor="b" anchorCtr="0"/>
          <a:lstStyle>
            <a:lvl1pPr lvl="0" algn="ctr">
              <a:spcBef>
                <a:spcPts val="0"/>
              </a:spcBef>
              <a:buSzPts val="5200"/>
              <a:buNone/>
              <a:defRPr sz="5200"/>
            </a:lvl1pPr>
            <a:lvl2pPr lvl="1" algn="ctr">
              <a:spcBef>
                <a:spcPts val="0"/>
              </a:spcBef>
              <a:buSzPts val="5200"/>
              <a:buNone/>
              <a:defRPr sz="5200"/>
            </a:lvl2pPr>
            <a:lvl3pPr lvl="2" algn="ctr">
              <a:spcBef>
                <a:spcPts val="0"/>
              </a:spcBef>
              <a:buSzPts val="5200"/>
              <a:buNone/>
              <a:defRPr sz="5200"/>
            </a:lvl3pPr>
            <a:lvl4pPr lvl="3" algn="ctr">
              <a:spcBef>
                <a:spcPts val="0"/>
              </a:spcBef>
              <a:buSzPts val="5200"/>
              <a:buNone/>
              <a:defRPr sz="5200"/>
            </a:lvl4pPr>
            <a:lvl5pPr lvl="4" algn="ctr">
              <a:spcBef>
                <a:spcPts val="0"/>
              </a:spcBef>
              <a:buSzPts val="5200"/>
              <a:buNone/>
              <a:defRPr sz="5200"/>
            </a:lvl5pPr>
            <a:lvl6pPr lvl="5" algn="ctr">
              <a:spcBef>
                <a:spcPts val="0"/>
              </a:spcBef>
              <a:buSzPts val="5200"/>
              <a:buNone/>
              <a:defRPr sz="5200"/>
            </a:lvl6pPr>
            <a:lvl7pPr lvl="6" algn="ctr">
              <a:spcBef>
                <a:spcPts val="0"/>
              </a:spcBef>
              <a:buSzPts val="5200"/>
              <a:buNone/>
              <a:defRPr sz="5200"/>
            </a:lvl7pPr>
            <a:lvl8pPr lvl="7" algn="ctr">
              <a:spcBef>
                <a:spcPts val="0"/>
              </a:spcBef>
              <a:buSzPts val="5200"/>
              <a:buNone/>
              <a:defRPr sz="5200"/>
            </a:lvl8pPr>
            <a:lvl9pPr lvl="8" algn="ctr">
              <a:spcBef>
                <a:spcPts val="0"/>
              </a:spcBef>
              <a:buSzPts val="5200"/>
              <a:buNone/>
              <a:defRPr sz="5200"/>
            </a:lvl9pPr>
          </a:lstStyle>
          <a:p>
            <a:endParaRPr/>
          </a:p>
        </p:txBody>
      </p:sp>
      <p:sp>
        <p:nvSpPr>
          <p:cNvPr id="11" name="Shape 11"/>
          <p:cNvSpPr txBox="1">
            <a:spLocks noGrp="1"/>
          </p:cNvSpPr>
          <p:nvPr>
            <p:ph type="subTitle" idx="1"/>
          </p:nvPr>
        </p:nvSpPr>
        <p:spPr>
          <a:xfrm>
            <a:off x="311700" y="2834125"/>
            <a:ext cx="8520600" cy="792600"/>
          </a:xfrm>
          <a:prstGeom prst="rect">
            <a:avLst/>
          </a:prstGeom>
        </p:spPr>
        <p:txBody>
          <a:bodyPr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Shape 12"/>
          <p:cNvSpPr txBox="1">
            <a:spLocks noGrp="1"/>
          </p:cNvSpPr>
          <p:nvPr>
            <p:ph type="sldNum" idx="12"/>
          </p:nvPr>
        </p:nvSpPr>
        <p:spPr>
          <a:xfrm>
            <a:off x="8472458" y="4663217"/>
            <a:ext cx="548700" cy="393600"/>
          </a:xfrm>
          <a:prstGeom prst="rect">
            <a:avLst/>
          </a:prstGeom>
        </p:spPr>
        <p:txBody>
          <a:bodyPr wrap="square" lIns="91425" tIns="91425" rIns="91425" bIns="91425" anchor="ctr" anchorCtr="0">
            <a:noAutofit/>
          </a:bodyPr>
          <a:lstStyle/>
          <a:p>
            <a:pPr marL="0" lvl="0" indent="0">
              <a:spcBef>
                <a:spcPts val="0"/>
              </a:spcBef>
              <a:buNone/>
            </a:pPr>
            <a:fld id="{00000000-1234-1234-1234-123412341234}" type="slidenum">
              <a:rPr lang="en"/>
              <a:t>‹#›</a:t>
            </a:fld>
            <a:endParaRPr lang="e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Big number">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311700" y="1106125"/>
            <a:ext cx="8520600" cy="1963500"/>
          </a:xfrm>
          <a:prstGeom prst="rect">
            <a:avLst/>
          </a:prstGeom>
        </p:spPr>
        <p:txBody>
          <a:bodyPr wrap="square" lIns="91425" tIns="91425" rIns="91425" bIns="91425" anchor="b" anchorCtr="0"/>
          <a:lstStyle>
            <a:lvl1pPr lvl="0" algn="ctr">
              <a:spcBef>
                <a:spcPts val="0"/>
              </a:spcBef>
              <a:buSzPts val="12000"/>
              <a:buNone/>
              <a:defRPr sz="12000"/>
            </a:lvl1pPr>
            <a:lvl2pPr lvl="1" algn="ctr">
              <a:spcBef>
                <a:spcPts val="0"/>
              </a:spcBef>
              <a:buSzPts val="12000"/>
              <a:buNone/>
              <a:defRPr sz="12000"/>
            </a:lvl2pPr>
            <a:lvl3pPr lvl="2" algn="ctr">
              <a:spcBef>
                <a:spcPts val="0"/>
              </a:spcBef>
              <a:buSzPts val="12000"/>
              <a:buNone/>
              <a:defRPr sz="12000"/>
            </a:lvl3pPr>
            <a:lvl4pPr lvl="3" algn="ctr">
              <a:spcBef>
                <a:spcPts val="0"/>
              </a:spcBef>
              <a:buSzPts val="12000"/>
              <a:buNone/>
              <a:defRPr sz="12000"/>
            </a:lvl4pPr>
            <a:lvl5pPr lvl="4" algn="ctr">
              <a:spcBef>
                <a:spcPts val="0"/>
              </a:spcBef>
              <a:buSzPts val="12000"/>
              <a:buNone/>
              <a:defRPr sz="12000"/>
            </a:lvl5pPr>
            <a:lvl6pPr lvl="5" algn="ctr">
              <a:spcBef>
                <a:spcPts val="0"/>
              </a:spcBef>
              <a:buSzPts val="12000"/>
              <a:buNone/>
              <a:defRPr sz="12000"/>
            </a:lvl6pPr>
            <a:lvl7pPr lvl="6" algn="ctr">
              <a:spcBef>
                <a:spcPts val="0"/>
              </a:spcBef>
              <a:buSzPts val="12000"/>
              <a:buNone/>
              <a:defRPr sz="12000"/>
            </a:lvl7pPr>
            <a:lvl8pPr lvl="7" algn="ctr">
              <a:spcBef>
                <a:spcPts val="0"/>
              </a:spcBef>
              <a:buSzPts val="12000"/>
              <a:buNone/>
              <a:defRPr sz="12000"/>
            </a:lvl8pPr>
            <a:lvl9pPr lvl="8" algn="ctr">
              <a:spcBef>
                <a:spcPts val="0"/>
              </a:spcBef>
              <a:buSzPts val="12000"/>
              <a:buNone/>
              <a:defRPr sz="12000"/>
            </a:lvl9pPr>
          </a:lstStyle>
          <a:p>
            <a:endParaRPr/>
          </a:p>
        </p:txBody>
      </p:sp>
      <p:sp>
        <p:nvSpPr>
          <p:cNvPr id="46" name="Shape 46"/>
          <p:cNvSpPr txBox="1">
            <a:spLocks noGrp="1"/>
          </p:cNvSpPr>
          <p:nvPr>
            <p:ph type="body" idx="1"/>
          </p:nvPr>
        </p:nvSpPr>
        <p:spPr>
          <a:xfrm>
            <a:off x="311700" y="3152225"/>
            <a:ext cx="8520600" cy="1300800"/>
          </a:xfrm>
          <a:prstGeom prst="rect">
            <a:avLst/>
          </a:prstGeom>
        </p:spPr>
        <p:txBody>
          <a:bodyPr wrap="square" lIns="91425" tIns="91425" rIns="91425" bIns="91425" anchor="t" anchorCtr="0"/>
          <a:lstStyle>
            <a:lvl1pPr lvl="0" algn="ctr">
              <a:spcBef>
                <a:spcPts val="0"/>
              </a:spcBef>
              <a:buSzPts val="1800"/>
              <a:buChar char="●"/>
              <a:defRPr/>
            </a:lvl1pPr>
            <a:lvl2pPr lvl="1" algn="ctr">
              <a:spcBef>
                <a:spcPts val="0"/>
              </a:spcBef>
              <a:buSzPts val="1400"/>
              <a:buChar char="○"/>
              <a:defRPr/>
            </a:lvl2pPr>
            <a:lvl3pPr lvl="2" algn="ctr">
              <a:spcBef>
                <a:spcPts val="0"/>
              </a:spcBef>
              <a:buSzPts val="1400"/>
              <a:buChar char="■"/>
              <a:defRPr/>
            </a:lvl3pPr>
            <a:lvl4pPr lvl="3" algn="ctr">
              <a:spcBef>
                <a:spcPts val="0"/>
              </a:spcBef>
              <a:buSzPts val="1400"/>
              <a:buChar char="●"/>
              <a:defRPr/>
            </a:lvl4pPr>
            <a:lvl5pPr lvl="4" algn="ctr">
              <a:spcBef>
                <a:spcPts val="0"/>
              </a:spcBef>
              <a:buSzPts val="1400"/>
              <a:buChar char="○"/>
              <a:defRPr/>
            </a:lvl5pPr>
            <a:lvl6pPr lvl="5" algn="ctr">
              <a:spcBef>
                <a:spcPts val="0"/>
              </a:spcBef>
              <a:buSzPts val="1400"/>
              <a:buChar char="■"/>
              <a:defRPr/>
            </a:lvl6pPr>
            <a:lvl7pPr lvl="6" algn="ctr">
              <a:spcBef>
                <a:spcPts val="0"/>
              </a:spcBef>
              <a:buSzPts val="1400"/>
              <a:buChar char="●"/>
              <a:defRPr/>
            </a:lvl7pPr>
            <a:lvl8pPr lvl="7" algn="ctr">
              <a:spcBef>
                <a:spcPts val="0"/>
              </a:spcBef>
              <a:buSzPts val="1400"/>
              <a:buChar char="○"/>
              <a:defRPr/>
            </a:lvl8pPr>
            <a:lvl9pPr lvl="8" algn="ctr">
              <a:spcBef>
                <a:spcPts val="0"/>
              </a:spcBef>
              <a:buSzPts val="1400"/>
              <a:buChar char="■"/>
              <a:defRPr/>
            </a:lvl9pPr>
          </a:lstStyle>
          <a:p>
            <a:endParaRPr/>
          </a:p>
        </p:txBody>
      </p:sp>
      <p:sp>
        <p:nvSpPr>
          <p:cNvPr id="47" name="Shape 47"/>
          <p:cNvSpPr txBox="1">
            <a:spLocks noGrp="1"/>
          </p:cNvSpPr>
          <p:nvPr>
            <p:ph type="sldNum" idx="12"/>
          </p:nvPr>
        </p:nvSpPr>
        <p:spPr>
          <a:xfrm>
            <a:off x="8472458" y="4663217"/>
            <a:ext cx="548700" cy="393600"/>
          </a:xfrm>
          <a:prstGeom prst="rect">
            <a:avLst/>
          </a:prstGeom>
        </p:spPr>
        <p:txBody>
          <a:bodyPr wrap="square" lIns="91425" tIns="91425" rIns="91425" bIns="91425" anchor="ctr" anchorCtr="0">
            <a:noAutofit/>
          </a:bodyPr>
          <a:lstStyle/>
          <a:p>
            <a:pPr marL="0" lvl="0" indent="0">
              <a:spcBef>
                <a:spcPts val="0"/>
              </a:spcBef>
              <a:buNone/>
            </a:pPr>
            <a:fld id="{00000000-1234-1234-1234-123412341234}" type="slidenum">
              <a:rPr lang="en"/>
              <a:t>‹#›</a:t>
            </a:fld>
            <a:endParaRPr lang="e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8" y="4663217"/>
            <a:ext cx="548700" cy="393600"/>
          </a:xfrm>
          <a:prstGeom prst="rect">
            <a:avLst/>
          </a:prstGeom>
        </p:spPr>
        <p:txBody>
          <a:bodyPr wrap="square" lIns="91425" tIns="91425" rIns="91425" bIns="91425" anchor="ctr" anchorCtr="0">
            <a:noAutofit/>
          </a:bodyPr>
          <a:lstStyle/>
          <a:p>
            <a:pPr marL="0" lvl="0" indent="0">
              <a:spcBef>
                <a:spcPts val="0"/>
              </a:spcBef>
              <a:buNone/>
            </a:pPr>
            <a:fld id="{00000000-1234-1234-1234-123412341234}" type="slidenum">
              <a:rPr lang="en"/>
              <a:t>‹#›</a:t>
            </a:fld>
            <a:endParaRPr lang="e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Custom layout">
    <p:bg>
      <p:bgPr>
        <a:solidFill>
          <a:srgbClr val="FFFFFF"/>
        </a:solidFill>
        <a:effectLst/>
      </p:bgPr>
    </p:bg>
    <p:spTree>
      <p:nvGrpSpPr>
        <p:cNvPr id="1" name="Shape 50"/>
        <p:cNvGrpSpPr/>
        <p:nvPr/>
      </p:nvGrpSpPr>
      <p:grpSpPr>
        <a:xfrm>
          <a:off x="0" y="0"/>
          <a:ext cx="0" cy="0"/>
          <a:chOff x="0" y="0"/>
          <a:chExt cx="0" cy="0"/>
        </a:xfrm>
      </p:grpSpPr>
      <p:sp>
        <p:nvSpPr>
          <p:cNvPr id="51" name="Shape 51"/>
          <p:cNvSpPr/>
          <p:nvPr/>
        </p:nvSpPr>
        <p:spPr>
          <a:xfrm>
            <a:off x="0" y="0"/>
            <a:ext cx="9144000" cy="5143500"/>
          </a:xfrm>
          <a:prstGeom prst="rect">
            <a:avLst/>
          </a:prstGeom>
          <a:solidFill>
            <a:srgbClr val="FFFFFF"/>
          </a:solidFill>
          <a:ln>
            <a:noFill/>
          </a:ln>
        </p:spPr>
        <p:txBody>
          <a:bodyPr wrap="square" lIns="91425" tIns="91425" rIns="91425" bIns="91425" anchor="ctr" anchorCtr="0">
            <a:noAutofit/>
          </a:bodyPr>
          <a:lstStyle/>
          <a:p>
            <a:pPr marL="0" lvl="0" indent="0">
              <a:spcBef>
                <a:spcPts val="0"/>
              </a:spcBef>
              <a:buNone/>
            </a:pPr>
            <a:endParaRPr/>
          </a:p>
        </p:txBody>
      </p:sp>
      <p:sp>
        <p:nvSpPr>
          <p:cNvPr id="52" name="Shape 52"/>
          <p:cNvSpPr/>
          <p:nvPr/>
        </p:nvSpPr>
        <p:spPr>
          <a:xfrm>
            <a:off x="479000" y="695200"/>
            <a:ext cx="548700" cy="59100"/>
          </a:xfrm>
          <a:prstGeom prst="rect">
            <a:avLst/>
          </a:prstGeom>
          <a:solidFill>
            <a:schemeClr val="dk1"/>
          </a:solidFill>
          <a:ln>
            <a:noFill/>
          </a:ln>
        </p:spPr>
        <p:txBody>
          <a:bodyPr wrap="square" lIns="91425" tIns="91425" rIns="91425" bIns="91425" anchor="ctr" anchorCtr="0">
            <a:noAutofit/>
          </a:bodyPr>
          <a:lstStyle/>
          <a:p>
            <a:pPr marL="0" lvl="0" indent="0">
              <a:spcBef>
                <a:spcPts val="0"/>
              </a:spcBef>
              <a:buNone/>
            </a:pPr>
            <a:endParaRPr/>
          </a:p>
        </p:txBody>
      </p:sp>
      <p:sp>
        <p:nvSpPr>
          <p:cNvPr id="53" name="Shape 53"/>
          <p:cNvSpPr txBox="1">
            <a:spLocks noGrp="1"/>
          </p:cNvSpPr>
          <p:nvPr>
            <p:ph type="title"/>
          </p:nvPr>
        </p:nvSpPr>
        <p:spPr>
          <a:xfrm>
            <a:off x="326600" y="847600"/>
            <a:ext cx="2607300" cy="2973900"/>
          </a:xfrm>
          <a:prstGeom prst="rect">
            <a:avLst/>
          </a:prstGeom>
          <a:noFill/>
        </p:spPr>
        <p:txBody>
          <a:bodyPr wrap="square" lIns="91425" tIns="91425" rIns="91425" bIns="91425" anchor="t" anchorCtr="0"/>
          <a:lstStyle>
            <a:lvl1pPr lvl="0" algn="l">
              <a:lnSpc>
                <a:spcPct val="100000"/>
              </a:lnSpc>
              <a:spcBef>
                <a:spcPts val="0"/>
              </a:spcBef>
              <a:spcAft>
                <a:spcPts val="0"/>
              </a:spcAft>
              <a:buNone/>
              <a:defRPr sz="3000">
                <a:solidFill>
                  <a:srgbClr val="616161"/>
                </a:solidFill>
              </a:defRPr>
            </a:lvl1pPr>
            <a:lvl2pPr lvl="1" algn="l">
              <a:lnSpc>
                <a:spcPct val="100000"/>
              </a:lnSpc>
              <a:spcBef>
                <a:spcPts val="0"/>
              </a:spcBef>
              <a:spcAft>
                <a:spcPts val="0"/>
              </a:spcAft>
              <a:buNone/>
              <a:defRPr sz="3000">
                <a:solidFill>
                  <a:srgbClr val="616161"/>
                </a:solidFill>
              </a:defRPr>
            </a:lvl2pPr>
            <a:lvl3pPr lvl="2" algn="l">
              <a:lnSpc>
                <a:spcPct val="100000"/>
              </a:lnSpc>
              <a:spcBef>
                <a:spcPts val="0"/>
              </a:spcBef>
              <a:spcAft>
                <a:spcPts val="0"/>
              </a:spcAft>
              <a:buNone/>
              <a:defRPr sz="3000">
                <a:solidFill>
                  <a:srgbClr val="616161"/>
                </a:solidFill>
              </a:defRPr>
            </a:lvl3pPr>
            <a:lvl4pPr lvl="3" algn="l">
              <a:lnSpc>
                <a:spcPct val="100000"/>
              </a:lnSpc>
              <a:spcBef>
                <a:spcPts val="0"/>
              </a:spcBef>
              <a:spcAft>
                <a:spcPts val="0"/>
              </a:spcAft>
              <a:buNone/>
              <a:defRPr sz="3000">
                <a:solidFill>
                  <a:srgbClr val="616161"/>
                </a:solidFill>
              </a:defRPr>
            </a:lvl4pPr>
            <a:lvl5pPr lvl="4" algn="l">
              <a:lnSpc>
                <a:spcPct val="100000"/>
              </a:lnSpc>
              <a:spcBef>
                <a:spcPts val="0"/>
              </a:spcBef>
              <a:spcAft>
                <a:spcPts val="0"/>
              </a:spcAft>
              <a:buNone/>
              <a:defRPr sz="3000">
                <a:solidFill>
                  <a:srgbClr val="616161"/>
                </a:solidFill>
              </a:defRPr>
            </a:lvl5pPr>
            <a:lvl6pPr lvl="5" algn="l">
              <a:lnSpc>
                <a:spcPct val="100000"/>
              </a:lnSpc>
              <a:spcBef>
                <a:spcPts val="0"/>
              </a:spcBef>
              <a:spcAft>
                <a:spcPts val="0"/>
              </a:spcAft>
              <a:buNone/>
              <a:defRPr sz="3000">
                <a:solidFill>
                  <a:srgbClr val="616161"/>
                </a:solidFill>
              </a:defRPr>
            </a:lvl6pPr>
            <a:lvl7pPr lvl="6" algn="l">
              <a:lnSpc>
                <a:spcPct val="100000"/>
              </a:lnSpc>
              <a:spcBef>
                <a:spcPts val="0"/>
              </a:spcBef>
              <a:spcAft>
                <a:spcPts val="0"/>
              </a:spcAft>
              <a:buNone/>
              <a:defRPr sz="3000">
                <a:solidFill>
                  <a:srgbClr val="616161"/>
                </a:solidFill>
              </a:defRPr>
            </a:lvl7pPr>
            <a:lvl8pPr lvl="7" algn="l">
              <a:lnSpc>
                <a:spcPct val="100000"/>
              </a:lnSpc>
              <a:spcBef>
                <a:spcPts val="0"/>
              </a:spcBef>
              <a:spcAft>
                <a:spcPts val="0"/>
              </a:spcAft>
              <a:buNone/>
              <a:defRPr sz="3000">
                <a:solidFill>
                  <a:srgbClr val="616161"/>
                </a:solidFill>
              </a:defRPr>
            </a:lvl8pPr>
            <a:lvl9pPr lvl="8" algn="l">
              <a:lnSpc>
                <a:spcPct val="100000"/>
              </a:lnSpc>
              <a:spcBef>
                <a:spcPts val="0"/>
              </a:spcBef>
              <a:spcAft>
                <a:spcPts val="0"/>
              </a:spcAft>
              <a:buNone/>
              <a:defRPr sz="3000">
                <a:solidFill>
                  <a:srgbClr val="616161"/>
                </a:solidFill>
              </a:defRPr>
            </a:lvl9pPr>
          </a:lstStyle>
          <a:p>
            <a:endParaRPr/>
          </a:p>
        </p:txBody>
      </p:sp>
      <p:sp>
        <p:nvSpPr>
          <p:cNvPr id="54" name="Shape 54"/>
          <p:cNvSpPr txBox="1">
            <a:spLocks noGrp="1"/>
          </p:cNvSpPr>
          <p:nvPr>
            <p:ph type="sldNum" idx="12"/>
          </p:nvPr>
        </p:nvSpPr>
        <p:spPr>
          <a:xfrm>
            <a:off x="8472458" y="4663217"/>
            <a:ext cx="548700" cy="393600"/>
          </a:xfrm>
          <a:prstGeom prst="rect">
            <a:avLst/>
          </a:prstGeom>
          <a:noFill/>
        </p:spPr>
        <p:txBody>
          <a:bodyPr wrap="square" lIns="91425" tIns="91425" rIns="91425" bIns="91425" anchor="ctr" anchorCtr="0">
            <a:noAutofit/>
          </a:bodyPr>
          <a:lstStyle/>
          <a:p>
            <a:pPr marL="0" lvl="0" indent="0" algn="r">
              <a:lnSpc>
                <a:spcPct val="100000"/>
              </a:lnSpc>
              <a:spcBef>
                <a:spcPts val="0"/>
              </a:spcBef>
              <a:spcAft>
                <a:spcPts val="0"/>
              </a:spcAft>
              <a:buNone/>
            </a:pPr>
            <a:fld id="{00000000-1234-1234-1234-123412341234}" type="slidenum">
              <a:rPr lang="en" sz="1000">
                <a:solidFill>
                  <a:srgbClr val="434343"/>
                </a:solidFill>
              </a:rPr>
              <a:t>‹#›</a:t>
            </a:fld>
            <a:endParaRPr lang="en" sz="1000">
              <a:solidFill>
                <a:srgbClr val="434343"/>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59"/>
        <p:cNvGrpSpPr/>
        <p:nvPr/>
      </p:nvGrpSpPr>
      <p:grpSpPr>
        <a:xfrm>
          <a:off x="0" y="0"/>
          <a:ext cx="0" cy="0"/>
          <a:chOff x="0" y="0"/>
          <a:chExt cx="0" cy="0"/>
        </a:xfrm>
      </p:grpSpPr>
      <p:cxnSp>
        <p:nvCxnSpPr>
          <p:cNvPr id="60" name="Shape 60"/>
          <p:cNvCxnSpPr/>
          <p:nvPr/>
        </p:nvCxnSpPr>
        <p:spPr>
          <a:xfrm>
            <a:off x="4278300" y="2751163"/>
            <a:ext cx="587400" cy="0"/>
          </a:xfrm>
          <a:prstGeom prst="straightConnector1">
            <a:avLst/>
          </a:prstGeom>
          <a:noFill/>
          <a:ln w="76200" cap="flat" cmpd="sng">
            <a:solidFill>
              <a:schemeClr val="accent5"/>
            </a:solidFill>
            <a:prstDash val="solid"/>
            <a:round/>
            <a:headEnd type="none" w="med" len="med"/>
            <a:tailEnd type="none" w="med" len="med"/>
          </a:ln>
        </p:spPr>
      </p:cxnSp>
      <p:sp>
        <p:nvSpPr>
          <p:cNvPr id="61" name="Shape 61"/>
          <p:cNvSpPr txBox="1">
            <a:spLocks noGrp="1"/>
          </p:cNvSpPr>
          <p:nvPr>
            <p:ph type="ctrTitle"/>
          </p:nvPr>
        </p:nvSpPr>
        <p:spPr>
          <a:xfrm>
            <a:off x="311700" y="595975"/>
            <a:ext cx="8520600" cy="1957800"/>
          </a:xfrm>
          <a:prstGeom prst="rect">
            <a:avLst/>
          </a:prstGeom>
        </p:spPr>
        <p:txBody>
          <a:bodyPr wrap="square" lIns="91425" tIns="91425" rIns="91425" bIns="91425" anchor="b" anchorCtr="0"/>
          <a:lstStyle>
            <a:lvl1pPr lvl="0" algn="ctr" rtl="0">
              <a:spcBef>
                <a:spcPts val="0"/>
              </a:spcBef>
              <a:buSzPts val="5400"/>
              <a:buNone/>
              <a:defRPr sz="5400"/>
            </a:lvl1pPr>
            <a:lvl2pPr lvl="1" algn="ctr" rtl="0">
              <a:spcBef>
                <a:spcPts val="0"/>
              </a:spcBef>
              <a:buSzPts val="5400"/>
              <a:buNone/>
              <a:defRPr sz="5400"/>
            </a:lvl2pPr>
            <a:lvl3pPr lvl="2" algn="ctr" rtl="0">
              <a:spcBef>
                <a:spcPts val="0"/>
              </a:spcBef>
              <a:buSzPts val="5400"/>
              <a:buNone/>
              <a:defRPr sz="5400"/>
            </a:lvl3pPr>
            <a:lvl4pPr lvl="3" algn="ctr" rtl="0">
              <a:spcBef>
                <a:spcPts val="0"/>
              </a:spcBef>
              <a:buSzPts val="5400"/>
              <a:buNone/>
              <a:defRPr sz="5400"/>
            </a:lvl4pPr>
            <a:lvl5pPr lvl="4" algn="ctr" rtl="0">
              <a:spcBef>
                <a:spcPts val="0"/>
              </a:spcBef>
              <a:buSzPts val="5400"/>
              <a:buNone/>
              <a:defRPr sz="5400"/>
            </a:lvl5pPr>
            <a:lvl6pPr lvl="5" algn="ctr" rtl="0">
              <a:spcBef>
                <a:spcPts val="0"/>
              </a:spcBef>
              <a:buSzPts val="5400"/>
              <a:buNone/>
              <a:defRPr sz="5400"/>
            </a:lvl6pPr>
            <a:lvl7pPr lvl="6" algn="ctr" rtl="0">
              <a:spcBef>
                <a:spcPts val="0"/>
              </a:spcBef>
              <a:buSzPts val="5400"/>
              <a:buNone/>
              <a:defRPr sz="5400"/>
            </a:lvl7pPr>
            <a:lvl8pPr lvl="7" algn="ctr" rtl="0">
              <a:spcBef>
                <a:spcPts val="0"/>
              </a:spcBef>
              <a:buSzPts val="5400"/>
              <a:buNone/>
              <a:defRPr sz="5400"/>
            </a:lvl8pPr>
            <a:lvl9pPr lvl="8" algn="ctr" rtl="0">
              <a:spcBef>
                <a:spcPts val="0"/>
              </a:spcBef>
              <a:buSzPts val="5400"/>
              <a:buNone/>
              <a:defRPr sz="5400"/>
            </a:lvl9pPr>
          </a:lstStyle>
          <a:p>
            <a:endParaRPr/>
          </a:p>
        </p:txBody>
      </p:sp>
      <p:sp>
        <p:nvSpPr>
          <p:cNvPr id="62" name="Shape 62"/>
          <p:cNvSpPr txBox="1">
            <a:spLocks noGrp="1"/>
          </p:cNvSpPr>
          <p:nvPr>
            <p:ph type="subTitle" idx="1"/>
          </p:nvPr>
        </p:nvSpPr>
        <p:spPr>
          <a:xfrm>
            <a:off x="311700" y="3165823"/>
            <a:ext cx="8520600" cy="733500"/>
          </a:xfrm>
          <a:prstGeom prst="rect">
            <a:avLst/>
          </a:prstGeom>
        </p:spPr>
        <p:txBody>
          <a:bodyPr wrap="square" lIns="91425" tIns="91425" rIns="91425" bIns="91425" anchor="t" anchorCtr="0"/>
          <a:lstStyle>
            <a:lvl1pPr lvl="0" algn="ctr" rtl="0">
              <a:lnSpc>
                <a:spcPct val="100000"/>
              </a:lnSpc>
              <a:spcBef>
                <a:spcPts val="0"/>
              </a:spcBef>
              <a:spcAft>
                <a:spcPts val="0"/>
              </a:spcAft>
              <a:buSzPts val="2400"/>
              <a:buNone/>
              <a:defRPr sz="2400"/>
            </a:lvl1pPr>
            <a:lvl2pPr lvl="1" algn="ctr" rtl="0">
              <a:lnSpc>
                <a:spcPct val="100000"/>
              </a:lnSpc>
              <a:spcBef>
                <a:spcPts val="0"/>
              </a:spcBef>
              <a:spcAft>
                <a:spcPts val="0"/>
              </a:spcAft>
              <a:buSzPts val="2400"/>
              <a:buNone/>
              <a:defRPr sz="2400"/>
            </a:lvl2pPr>
            <a:lvl3pPr lvl="2" algn="ctr" rtl="0">
              <a:lnSpc>
                <a:spcPct val="100000"/>
              </a:lnSpc>
              <a:spcBef>
                <a:spcPts val="0"/>
              </a:spcBef>
              <a:spcAft>
                <a:spcPts val="0"/>
              </a:spcAft>
              <a:buSzPts val="2400"/>
              <a:buNone/>
              <a:defRPr sz="2400"/>
            </a:lvl3pPr>
            <a:lvl4pPr lvl="3" algn="ctr" rtl="0">
              <a:lnSpc>
                <a:spcPct val="100000"/>
              </a:lnSpc>
              <a:spcBef>
                <a:spcPts val="0"/>
              </a:spcBef>
              <a:spcAft>
                <a:spcPts val="0"/>
              </a:spcAft>
              <a:buSzPts val="2400"/>
              <a:buNone/>
              <a:defRPr sz="2400"/>
            </a:lvl4pPr>
            <a:lvl5pPr lvl="4" algn="ctr" rtl="0">
              <a:lnSpc>
                <a:spcPct val="100000"/>
              </a:lnSpc>
              <a:spcBef>
                <a:spcPts val="0"/>
              </a:spcBef>
              <a:spcAft>
                <a:spcPts val="0"/>
              </a:spcAft>
              <a:buSzPts val="2400"/>
              <a:buNone/>
              <a:defRPr sz="2400"/>
            </a:lvl5pPr>
            <a:lvl6pPr lvl="5" algn="ctr" rtl="0">
              <a:lnSpc>
                <a:spcPct val="100000"/>
              </a:lnSpc>
              <a:spcBef>
                <a:spcPts val="0"/>
              </a:spcBef>
              <a:spcAft>
                <a:spcPts val="0"/>
              </a:spcAft>
              <a:buSzPts val="2400"/>
              <a:buNone/>
              <a:defRPr sz="2400"/>
            </a:lvl6pPr>
            <a:lvl7pPr lvl="6" algn="ctr" rtl="0">
              <a:lnSpc>
                <a:spcPct val="100000"/>
              </a:lnSpc>
              <a:spcBef>
                <a:spcPts val="0"/>
              </a:spcBef>
              <a:spcAft>
                <a:spcPts val="0"/>
              </a:spcAft>
              <a:buSzPts val="2400"/>
              <a:buNone/>
              <a:defRPr sz="2400"/>
            </a:lvl7pPr>
            <a:lvl8pPr lvl="7" algn="ctr" rtl="0">
              <a:lnSpc>
                <a:spcPct val="100000"/>
              </a:lnSpc>
              <a:spcBef>
                <a:spcPts val="0"/>
              </a:spcBef>
              <a:spcAft>
                <a:spcPts val="0"/>
              </a:spcAft>
              <a:buSzPts val="2400"/>
              <a:buNone/>
              <a:defRPr sz="2400"/>
            </a:lvl8pPr>
            <a:lvl9pPr lvl="8" algn="ctr" rtl="0">
              <a:lnSpc>
                <a:spcPct val="100000"/>
              </a:lnSpc>
              <a:spcBef>
                <a:spcPts val="0"/>
              </a:spcBef>
              <a:spcAft>
                <a:spcPts val="0"/>
              </a:spcAft>
              <a:buSzPts val="2400"/>
              <a:buNone/>
              <a:defRPr sz="2400"/>
            </a:lvl9pPr>
          </a:lstStyle>
          <a:p>
            <a:endParaRPr/>
          </a:p>
        </p:txBody>
      </p:sp>
      <p:sp>
        <p:nvSpPr>
          <p:cNvPr id="63" name="Shape 63"/>
          <p:cNvSpPr txBox="1">
            <a:spLocks noGrp="1"/>
          </p:cNvSpPr>
          <p:nvPr>
            <p:ph type="sldNum" idx="12"/>
          </p:nvPr>
        </p:nvSpPr>
        <p:spPr>
          <a:xfrm>
            <a:off x="8472458" y="4663217"/>
            <a:ext cx="548700" cy="393600"/>
          </a:xfrm>
          <a:prstGeom prst="rect">
            <a:avLst/>
          </a:prstGeom>
        </p:spPr>
        <p:txBody>
          <a:bodyPr wrap="square" lIns="91425" tIns="91425" rIns="91425" bIns="91425" anchor="ctr" anchorCtr="0">
            <a:noAutofit/>
          </a:bodyPr>
          <a:lstStyle/>
          <a:p>
            <a:pPr marL="0" lvl="0" indent="0" rtl="0">
              <a:spcBef>
                <a:spcPts val="0"/>
              </a:spcBef>
              <a:buNone/>
            </a:pPr>
            <a:fld id="{00000000-1234-1234-1234-123412341234}" type="slidenum">
              <a:rPr lang="en"/>
              <a:t>‹#›</a:t>
            </a:fld>
            <a:endParaRPr lang="e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cSld name="Dog and Pony">
    <p:bg>
      <p:bgPr>
        <a:solidFill>
          <a:srgbClr val="00FF00"/>
        </a:solidFill>
        <a:effectLst/>
      </p:bgPr>
    </p:bg>
    <p:spTree>
      <p:nvGrpSpPr>
        <p:cNvPr id="1" name="Shape 64"/>
        <p:cNvGrpSpPr/>
        <p:nvPr/>
      </p:nvGrpSpPr>
      <p:grpSpPr>
        <a:xfrm>
          <a:off x="0" y="0"/>
          <a:ext cx="0" cy="0"/>
          <a:chOff x="0" y="0"/>
          <a:chExt cx="0" cy="0"/>
        </a:xfrm>
      </p:grpSpPr>
      <p:sp>
        <p:nvSpPr>
          <p:cNvPr id="65" name="Shape 65"/>
          <p:cNvSpPr txBox="1">
            <a:spLocks noGrp="1"/>
          </p:cNvSpPr>
          <p:nvPr>
            <p:ph type="title"/>
          </p:nvPr>
        </p:nvSpPr>
        <p:spPr>
          <a:xfrm>
            <a:off x="311700" y="2480550"/>
            <a:ext cx="8114400" cy="2445900"/>
          </a:xfrm>
          <a:prstGeom prst="rect">
            <a:avLst/>
          </a:prstGeom>
        </p:spPr>
        <p:txBody>
          <a:bodyPr wrap="square" lIns="91425" tIns="91425" rIns="91425" bIns="91425" anchor="b" anchorCtr="0"/>
          <a:lstStyle>
            <a:lvl1pPr lvl="0" rtl="0">
              <a:spcBef>
                <a:spcPts val="0"/>
              </a:spcBef>
              <a:buClr>
                <a:schemeClr val="lt1"/>
              </a:buClr>
              <a:buSzPts val="6800"/>
              <a:buNone/>
              <a:defRPr sz="6800">
                <a:solidFill>
                  <a:schemeClr val="lt1"/>
                </a:solidFill>
              </a:defRPr>
            </a:lvl1pPr>
            <a:lvl2pPr lvl="1" rtl="0">
              <a:spcBef>
                <a:spcPts val="0"/>
              </a:spcBef>
              <a:buClr>
                <a:schemeClr val="lt1"/>
              </a:buClr>
              <a:buSzPts val="6800"/>
              <a:buNone/>
              <a:defRPr sz="6800">
                <a:solidFill>
                  <a:schemeClr val="lt1"/>
                </a:solidFill>
              </a:defRPr>
            </a:lvl2pPr>
            <a:lvl3pPr lvl="2" rtl="0">
              <a:spcBef>
                <a:spcPts val="0"/>
              </a:spcBef>
              <a:buClr>
                <a:schemeClr val="lt1"/>
              </a:buClr>
              <a:buSzPts val="6800"/>
              <a:buNone/>
              <a:defRPr sz="6800">
                <a:solidFill>
                  <a:schemeClr val="lt1"/>
                </a:solidFill>
              </a:defRPr>
            </a:lvl3pPr>
            <a:lvl4pPr lvl="3" rtl="0">
              <a:spcBef>
                <a:spcPts val="0"/>
              </a:spcBef>
              <a:buClr>
                <a:schemeClr val="lt1"/>
              </a:buClr>
              <a:buSzPts val="6800"/>
              <a:buNone/>
              <a:defRPr sz="6800">
                <a:solidFill>
                  <a:schemeClr val="lt1"/>
                </a:solidFill>
              </a:defRPr>
            </a:lvl4pPr>
            <a:lvl5pPr lvl="4" rtl="0">
              <a:spcBef>
                <a:spcPts val="0"/>
              </a:spcBef>
              <a:buClr>
                <a:schemeClr val="lt1"/>
              </a:buClr>
              <a:buSzPts val="6800"/>
              <a:buNone/>
              <a:defRPr sz="6800">
                <a:solidFill>
                  <a:schemeClr val="lt1"/>
                </a:solidFill>
              </a:defRPr>
            </a:lvl5pPr>
            <a:lvl6pPr lvl="5" rtl="0">
              <a:spcBef>
                <a:spcPts val="0"/>
              </a:spcBef>
              <a:buClr>
                <a:schemeClr val="lt1"/>
              </a:buClr>
              <a:buSzPts val="6800"/>
              <a:buNone/>
              <a:defRPr sz="6800">
                <a:solidFill>
                  <a:schemeClr val="lt1"/>
                </a:solidFill>
              </a:defRPr>
            </a:lvl6pPr>
            <a:lvl7pPr lvl="6" rtl="0">
              <a:spcBef>
                <a:spcPts val="0"/>
              </a:spcBef>
              <a:buClr>
                <a:schemeClr val="lt1"/>
              </a:buClr>
              <a:buSzPts val="6800"/>
              <a:buNone/>
              <a:defRPr sz="6800">
                <a:solidFill>
                  <a:schemeClr val="lt1"/>
                </a:solidFill>
              </a:defRPr>
            </a:lvl7pPr>
            <a:lvl8pPr lvl="7" rtl="0">
              <a:spcBef>
                <a:spcPts val="0"/>
              </a:spcBef>
              <a:buClr>
                <a:schemeClr val="lt1"/>
              </a:buClr>
              <a:buSzPts val="6800"/>
              <a:buNone/>
              <a:defRPr sz="6800">
                <a:solidFill>
                  <a:schemeClr val="lt1"/>
                </a:solidFill>
              </a:defRPr>
            </a:lvl8pPr>
            <a:lvl9pPr lvl="8" rtl="0">
              <a:spcBef>
                <a:spcPts val="0"/>
              </a:spcBef>
              <a:buClr>
                <a:schemeClr val="lt1"/>
              </a:buClr>
              <a:buSzPts val="6800"/>
              <a:buNone/>
              <a:defRPr sz="6800">
                <a:solidFill>
                  <a:schemeClr val="lt1"/>
                </a:solidFill>
              </a:defRPr>
            </a:lvl9pPr>
          </a:lstStyle>
          <a:p>
            <a:endParaRPr/>
          </a:p>
        </p:txBody>
      </p:sp>
      <p:sp>
        <p:nvSpPr>
          <p:cNvPr id="66" name="Shape 66"/>
          <p:cNvSpPr txBox="1">
            <a:spLocks noGrp="1"/>
          </p:cNvSpPr>
          <p:nvPr>
            <p:ph type="sldNum" idx="12"/>
          </p:nvPr>
        </p:nvSpPr>
        <p:spPr>
          <a:xfrm>
            <a:off x="8472458" y="4663217"/>
            <a:ext cx="548700" cy="393600"/>
          </a:xfrm>
          <a:prstGeom prst="rect">
            <a:avLst/>
          </a:prstGeom>
        </p:spPr>
        <p:txBody>
          <a:bodyPr wrap="square" lIns="91425" tIns="91425" rIns="91425" bIns="91425" anchor="ctr" anchorCtr="0">
            <a:noAutofit/>
          </a:bodyPr>
          <a:lstStyle/>
          <a:p>
            <a:pPr marL="0" lvl="0" indent="0" rtl="0">
              <a:spcBef>
                <a:spcPts val="0"/>
              </a:spcBef>
              <a:buNone/>
            </a:pPr>
            <a:fld id="{00000000-1234-1234-1234-123412341234}" type="slidenum">
              <a:rPr lang="en">
                <a:solidFill>
                  <a:schemeClr val="lt1"/>
                </a:solidFill>
              </a:rPr>
              <a:t>‹#›</a:t>
            </a:fld>
            <a:endParaRPr lang="en">
              <a:solidFill>
                <a:schemeClr val="lt1"/>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67"/>
        <p:cNvGrpSpPr/>
        <p:nvPr/>
      </p:nvGrpSpPr>
      <p:grpSpPr>
        <a:xfrm>
          <a:off x="0" y="0"/>
          <a:ext cx="0" cy="0"/>
          <a:chOff x="0" y="0"/>
          <a:chExt cx="0" cy="0"/>
        </a:xfrm>
      </p:grpSpPr>
      <p:sp>
        <p:nvSpPr>
          <p:cNvPr id="68" name="Shape 68"/>
          <p:cNvSpPr txBox="1">
            <a:spLocks noGrp="1"/>
          </p:cNvSpPr>
          <p:nvPr>
            <p:ph type="title"/>
          </p:nvPr>
        </p:nvSpPr>
        <p:spPr>
          <a:xfrm>
            <a:off x="311700" y="445025"/>
            <a:ext cx="8520600" cy="572700"/>
          </a:xfrm>
          <a:prstGeom prst="rect">
            <a:avLst/>
          </a:prstGeom>
        </p:spPr>
        <p:txBody>
          <a:bodyPr wrap="square" lIns="91425" tIns="91425" rIns="91425" bIns="91425" anchor="t" anchorCtr="0"/>
          <a:lstStyle>
            <a:lvl1pPr lvl="0" rtl="0">
              <a:spcBef>
                <a:spcPts val="0"/>
              </a:spcBef>
              <a:buSzPts val="3000"/>
              <a:buNone/>
              <a:defRPr/>
            </a:lvl1pPr>
            <a:lvl2pPr lvl="1" rtl="0">
              <a:spcBef>
                <a:spcPts val="0"/>
              </a:spcBef>
              <a:buSzPts val="3000"/>
              <a:buNone/>
              <a:defRPr/>
            </a:lvl2pPr>
            <a:lvl3pPr lvl="2" rtl="0">
              <a:spcBef>
                <a:spcPts val="0"/>
              </a:spcBef>
              <a:buSzPts val="3000"/>
              <a:buNone/>
              <a:defRPr/>
            </a:lvl3pPr>
            <a:lvl4pPr lvl="3" rtl="0">
              <a:spcBef>
                <a:spcPts val="0"/>
              </a:spcBef>
              <a:buSzPts val="3000"/>
              <a:buNone/>
              <a:defRPr/>
            </a:lvl4pPr>
            <a:lvl5pPr lvl="4" rtl="0">
              <a:spcBef>
                <a:spcPts val="0"/>
              </a:spcBef>
              <a:buSzPts val="3000"/>
              <a:buNone/>
              <a:defRPr/>
            </a:lvl5pPr>
            <a:lvl6pPr lvl="5" rtl="0">
              <a:spcBef>
                <a:spcPts val="0"/>
              </a:spcBef>
              <a:buSzPts val="3000"/>
              <a:buNone/>
              <a:defRPr/>
            </a:lvl6pPr>
            <a:lvl7pPr lvl="6" rtl="0">
              <a:spcBef>
                <a:spcPts val="0"/>
              </a:spcBef>
              <a:buSzPts val="3000"/>
              <a:buNone/>
              <a:defRPr/>
            </a:lvl7pPr>
            <a:lvl8pPr lvl="7" rtl="0">
              <a:spcBef>
                <a:spcPts val="0"/>
              </a:spcBef>
              <a:buSzPts val="3000"/>
              <a:buNone/>
              <a:defRPr/>
            </a:lvl8pPr>
            <a:lvl9pPr lvl="8" rtl="0">
              <a:spcBef>
                <a:spcPts val="0"/>
              </a:spcBef>
              <a:buSzPts val="3000"/>
              <a:buNone/>
              <a:defRPr/>
            </a:lvl9pPr>
          </a:lstStyle>
          <a:p>
            <a:endParaRPr/>
          </a:p>
        </p:txBody>
      </p:sp>
      <p:sp>
        <p:nvSpPr>
          <p:cNvPr id="69" name="Shape 69"/>
          <p:cNvSpPr txBox="1">
            <a:spLocks noGrp="1"/>
          </p:cNvSpPr>
          <p:nvPr>
            <p:ph type="body" idx="1"/>
          </p:nvPr>
        </p:nvSpPr>
        <p:spPr>
          <a:xfrm>
            <a:off x="311700" y="1152475"/>
            <a:ext cx="8520600" cy="3416400"/>
          </a:xfrm>
          <a:prstGeom prst="rect">
            <a:avLst/>
          </a:prstGeom>
        </p:spPr>
        <p:txBody>
          <a:bodyPr wrap="square" lIns="91425" tIns="91425" rIns="91425" bIns="91425" anchor="t" anchorCtr="0"/>
          <a:lstStyle>
            <a:lvl1pPr lvl="0" rtl="0">
              <a:spcBef>
                <a:spcPts val="0"/>
              </a:spcBef>
              <a:buSzPts val="1800"/>
              <a:buChar char="●"/>
              <a:defRPr/>
            </a:lvl1pPr>
            <a:lvl2pPr lvl="1" rtl="0">
              <a:spcBef>
                <a:spcPts val="0"/>
              </a:spcBef>
              <a:buSzPts val="1400"/>
              <a:buChar char="○"/>
              <a:defRPr/>
            </a:lvl2pPr>
            <a:lvl3pPr lvl="2" rtl="0">
              <a:spcBef>
                <a:spcPts val="0"/>
              </a:spcBef>
              <a:buSzPts val="1400"/>
              <a:buChar char="■"/>
              <a:defRPr/>
            </a:lvl3pPr>
            <a:lvl4pPr lvl="3" rtl="0">
              <a:spcBef>
                <a:spcPts val="0"/>
              </a:spcBef>
              <a:buSzPts val="1400"/>
              <a:buChar char="●"/>
              <a:defRPr/>
            </a:lvl4pPr>
            <a:lvl5pPr lvl="4" rtl="0">
              <a:spcBef>
                <a:spcPts val="0"/>
              </a:spcBef>
              <a:buSzPts val="1400"/>
              <a:buChar char="○"/>
              <a:defRPr/>
            </a:lvl5pPr>
            <a:lvl6pPr lvl="5" rtl="0">
              <a:spcBef>
                <a:spcPts val="0"/>
              </a:spcBef>
              <a:buSzPts val="1400"/>
              <a:buChar char="■"/>
              <a:defRPr/>
            </a:lvl6pPr>
            <a:lvl7pPr lvl="6" rtl="0">
              <a:spcBef>
                <a:spcPts val="0"/>
              </a:spcBef>
              <a:buSzPts val="1400"/>
              <a:buChar char="●"/>
              <a:defRPr/>
            </a:lvl7pPr>
            <a:lvl8pPr lvl="7" rtl="0">
              <a:spcBef>
                <a:spcPts val="0"/>
              </a:spcBef>
              <a:buSzPts val="1400"/>
              <a:buChar char="○"/>
              <a:defRPr/>
            </a:lvl8pPr>
            <a:lvl9pPr lvl="8" rtl="0">
              <a:spcBef>
                <a:spcPts val="0"/>
              </a:spcBef>
              <a:buSzPts val="1400"/>
              <a:buChar char="■"/>
              <a:defRPr/>
            </a:lvl9pPr>
          </a:lstStyle>
          <a:p>
            <a:endParaRPr/>
          </a:p>
        </p:txBody>
      </p:sp>
      <p:sp>
        <p:nvSpPr>
          <p:cNvPr id="70" name="Shape 70"/>
          <p:cNvSpPr txBox="1">
            <a:spLocks noGrp="1"/>
          </p:cNvSpPr>
          <p:nvPr>
            <p:ph type="sldNum" idx="12"/>
          </p:nvPr>
        </p:nvSpPr>
        <p:spPr>
          <a:xfrm>
            <a:off x="8472458" y="4663217"/>
            <a:ext cx="548700" cy="393600"/>
          </a:xfrm>
          <a:prstGeom prst="rect">
            <a:avLst/>
          </a:prstGeom>
        </p:spPr>
        <p:txBody>
          <a:bodyPr wrap="square" lIns="91425" tIns="91425" rIns="91425" bIns="91425" anchor="ctr" anchorCtr="0">
            <a:noAutofit/>
          </a:bodyPr>
          <a:lstStyle/>
          <a:p>
            <a:pPr marL="0" lvl="0" indent="0" rtl="0">
              <a:spcBef>
                <a:spcPts val="0"/>
              </a:spcBef>
              <a:buNone/>
            </a:pPr>
            <a:fld id="{00000000-1234-1234-1234-123412341234}" type="slidenum">
              <a:rPr lang="en"/>
              <a:t>‹#›</a:t>
            </a:fld>
            <a:endParaRPr lang="e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71"/>
        <p:cNvGrpSpPr/>
        <p:nvPr/>
      </p:nvGrpSpPr>
      <p:grpSpPr>
        <a:xfrm>
          <a:off x="0" y="0"/>
          <a:ext cx="0" cy="0"/>
          <a:chOff x="0" y="0"/>
          <a:chExt cx="0" cy="0"/>
        </a:xfrm>
      </p:grpSpPr>
      <p:sp>
        <p:nvSpPr>
          <p:cNvPr id="72" name="Shape 72"/>
          <p:cNvSpPr txBox="1">
            <a:spLocks noGrp="1"/>
          </p:cNvSpPr>
          <p:nvPr>
            <p:ph type="title"/>
          </p:nvPr>
        </p:nvSpPr>
        <p:spPr>
          <a:xfrm>
            <a:off x="311700" y="445025"/>
            <a:ext cx="8520600" cy="572700"/>
          </a:xfrm>
          <a:prstGeom prst="rect">
            <a:avLst/>
          </a:prstGeom>
        </p:spPr>
        <p:txBody>
          <a:bodyPr wrap="square" lIns="91425" tIns="91425" rIns="91425" bIns="91425" anchor="t" anchorCtr="0"/>
          <a:lstStyle>
            <a:lvl1pPr lvl="0" rtl="0">
              <a:spcBef>
                <a:spcPts val="0"/>
              </a:spcBef>
              <a:buSzPts val="3000"/>
              <a:buNone/>
              <a:defRPr/>
            </a:lvl1pPr>
            <a:lvl2pPr lvl="1" rtl="0">
              <a:spcBef>
                <a:spcPts val="0"/>
              </a:spcBef>
              <a:buSzPts val="3000"/>
              <a:buNone/>
              <a:defRPr/>
            </a:lvl2pPr>
            <a:lvl3pPr lvl="2" rtl="0">
              <a:spcBef>
                <a:spcPts val="0"/>
              </a:spcBef>
              <a:buSzPts val="3000"/>
              <a:buNone/>
              <a:defRPr/>
            </a:lvl3pPr>
            <a:lvl4pPr lvl="3" rtl="0">
              <a:spcBef>
                <a:spcPts val="0"/>
              </a:spcBef>
              <a:buSzPts val="3000"/>
              <a:buNone/>
              <a:defRPr/>
            </a:lvl4pPr>
            <a:lvl5pPr lvl="4" rtl="0">
              <a:spcBef>
                <a:spcPts val="0"/>
              </a:spcBef>
              <a:buSzPts val="3000"/>
              <a:buNone/>
              <a:defRPr/>
            </a:lvl5pPr>
            <a:lvl6pPr lvl="5" rtl="0">
              <a:spcBef>
                <a:spcPts val="0"/>
              </a:spcBef>
              <a:buSzPts val="3000"/>
              <a:buNone/>
              <a:defRPr/>
            </a:lvl6pPr>
            <a:lvl7pPr lvl="6" rtl="0">
              <a:spcBef>
                <a:spcPts val="0"/>
              </a:spcBef>
              <a:buSzPts val="3000"/>
              <a:buNone/>
              <a:defRPr/>
            </a:lvl7pPr>
            <a:lvl8pPr lvl="7" rtl="0">
              <a:spcBef>
                <a:spcPts val="0"/>
              </a:spcBef>
              <a:buSzPts val="3000"/>
              <a:buNone/>
              <a:defRPr/>
            </a:lvl8pPr>
            <a:lvl9pPr lvl="8" rtl="0">
              <a:spcBef>
                <a:spcPts val="0"/>
              </a:spcBef>
              <a:buSzPts val="3000"/>
              <a:buNone/>
              <a:defRPr/>
            </a:lvl9pPr>
          </a:lstStyle>
          <a:p>
            <a:endParaRPr/>
          </a:p>
        </p:txBody>
      </p:sp>
      <p:sp>
        <p:nvSpPr>
          <p:cNvPr id="73" name="Shape 73"/>
          <p:cNvSpPr txBox="1">
            <a:spLocks noGrp="1"/>
          </p:cNvSpPr>
          <p:nvPr>
            <p:ph type="body" idx="1"/>
          </p:nvPr>
        </p:nvSpPr>
        <p:spPr>
          <a:xfrm>
            <a:off x="311700" y="1152475"/>
            <a:ext cx="3999900" cy="3416400"/>
          </a:xfrm>
          <a:prstGeom prst="rect">
            <a:avLst/>
          </a:prstGeom>
        </p:spPr>
        <p:txBody>
          <a:bodyPr wrap="square" lIns="91425" tIns="91425" rIns="91425" bIns="91425" anchor="t" anchorCtr="0"/>
          <a:lstStyle>
            <a:lvl1pPr lvl="0" rtl="0">
              <a:spcBef>
                <a:spcPts val="0"/>
              </a:spcBef>
              <a:buSzPts val="1400"/>
              <a:buChar char="●"/>
              <a:defRPr sz="1400"/>
            </a:lvl1pPr>
            <a:lvl2pPr lvl="1" rtl="0">
              <a:spcBef>
                <a:spcPts val="0"/>
              </a:spcBef>
              <a:buSzPts val="1200"/>
              <a:buChar char="○"/>
              <a:defRPr sz="1200"/>
            </a:lvl2pPr>
            <a:lvl3pPr lvl="2" rtl="0">
              <a:spcBef>
                <a:spcPts val="0"/>
              </a:spcBef>
              <a:buSzPts val="1200"/>
              <a:buChar char="■"/>
              <a:defRPr sz="1200"/>
            </a:lvl3pPr>
            <a:lvl4pPr lvl="3" rtl="0">
              <a:spcBef>
                <a:spcPts val="0"/>
              </a:spcBef>
              <a:buSzPts val="1200"/>
              <a:buChar char="●"/>
              <a:defRPr sz="1200"/>
            </a:lvl4pPr>
            <a:lvl5pPr lvl="4" rtl="0">
              <a:spcBef>
                <a:spcPts val="0"/>
              </a:spcBef>
              <a:buSzPts val="1200"/>
              <a:buChar char="○"/>
              <a:defRPr sz="1200"/>
            </a:lvl5pPr>
            <a:lvl6pPr lvl="5" rtl="0">
              <a:spcBef>
                <a:spcPts val="0"/>
              </a:spcBef>
              <a:buSzPts val="1200"/>
              <a:buChar char="■"/>
              <a:defRPr sz="1200"/>
            </a:lvl6pPr>
            <a:lvl7pPr lvl="6" rtl="0">
              <a:spcBef>
                <a:spcPts val="0"/>
              </a:spcBef>
              <a:buSzPts val="1200"/>
              <a:buChar char="●"/>
              <a:defRPr sz="1200"/>
            </a:lvl7pPr>
            <a:lvl8pPr lvl="7" rtl="0">
              <a:spcBef>
                <a:spcPts val="0"/>
              </a:spcBef>
              <a:buSzPts val="1200"/>
              <a:buChar char="○"/>
              <a:defRPr sz="1200"/>
            </a:lvl8pPr>
            <a:lvl9pPr lvl="8" rtl="0">
              <a:spcBef>
                <a:spcPts val="0"/>
              </a:spcBef>
              <a:buSzPts val="1200"/>
              <a:buChar char="■"/>
              <a:defRPr sz="1200"/>
            </a:lvl9pPr>
          </a:lstStyle>
          <a:p>
            <a:endParaRPr/>
          </a:p>
        </p:txBody>
      </p:sp>
      <p:sp>
        <p:nvSpPr>
          <p:cNvPr id="74" name="Shape 74"/>
          <p:cNvSpPr txBox="1">
            <a:spLocks noGrp="1"/>
          </p:cNvSpPr>
          <p:nvPr>
            <p:ph type="body" idx="2"/>
          </p:nvPr>
        </p:nvSpPr>
        <p:spPr>
          <a:xfrm>
            <a:off x="4832400" y="1152475"/>
            <a:ext cx="3999900" cy="3416400"/>
          </a:xfrm>
          <a:prstGeom prst="rect">
            <a:avLst/>
          </a:prstGeom>
        </p:spPr>
        <p:txBody>
          <a:bodyPr wrap="square" lIns="91425" tIns="91425" rIns="91425" bIns="91425" anchor="t" anchorCtr="0"/>
          <a:lstStyle>
            <a:lvl1pPr lvl="0" rtl="0">
              <a:spcBef>
                <a:spcPts val="0"/>
              </a:spcBef>
              <a:buSzPts val="1400"/>
              <a:buChar char="●"/>
              <a:defRPr sz="1400"/>
            </a:lvl1pPr>
            <a:lvl2pPr lvl="1" rtl="0">
              <a:spcBef>
                <a:spcPts val="0"/>
              </a:spcBef>
              <a:buSzPts val="1200"/>
              <a:buChar char="○"/>
              <a:defRPr sz="1200"/>
            </a:lvl2pPr>
            <a:lvl3pPr lvl="2" rtl="0">
              <a:spcBef>
                <a:spcPts val="0"/>
              </a:spcBef>
              <a:buSzPts val="1200"/>
              <a:buChar char="■"/>
              <a:defRPr sz="1200"/>
            </a:lvl3pPr>
            <a:lvl4pPr lvl="3" rtl="0">
              <a:spcBef>
                <a:spcPts val="0"/>
              </a:spcBef>
              <a:buSzPts val="1200"/>
              <a:buChar char="●"/>
              <a:defRPr sz="1200"/>
            </a:lvl4pPr>
            <a:lvl5pPr lvl="4" rtl="0">
              <a:spcBef>
                <a:spcPts val="0"/>
              </a:spcBef>
              <a:buSzPts val="1200"/>
              <a:buChar char="○"/>
              <a:defRPr sz="1200"/>
            </a:lvl5pPr>
            <a:lvl6pPr lvl="5" rtl="0">
              <a:spcBef>
                <a:spcPts val="0"/>
              </a:spcBef>
              <a:buSzPts val="1200"/>
              <a:buChar char="■"/>
              <a:defRPr sz="1200"/>
            </a:lvl6pPr>
            <a:lvl7pPr lvl="6" rtl="0">
              <a:spcBef>
                <a:spcPts val="0"/>
              </a:spcBef>
              <a:buSzPts val="1200"/>
              <a:buChar char="●"/>
              <a:defRPr sz="1200"/>
            </a:lvl7pPr>
            <a:lvl8pPr lvl="7" rtl="0">
              <a:spcBef>
                <a:spcPts val="0"/>
              </a:spcBef>
              <a:buSzPts val="1200"/>
              <a:buChar char="○"/>
              <a:defRPr sz="1200"/>
            </a:lvl8pPr>
            <a:lvl9pPr lvl="8" rtl="0">
              <a:spcBef>
                <a:spcPts val="0"/>
              </a:spcBef>
              <a:buSzPts val="1200"/>
              <a:buChar char="■"/>
              <a:defRPr sz="1200"/>
            </a:lvl9pPr>
          </a:lstStyle>
          <a:p>
            <a:endParaRPr/>
          </a:p>
        </p:txBody>
      </p:sp>
      <p:sp>
        <p:nvSpPr>
          <p:cNvPr id="75" name="Shape 75"/>
          <p:cNvSpPr txBox="1">
            <a:spLocks noGrp="1"/>
          </p:cNvSpPr>
          <p:nvPr>
            <p:ph type="sldNum" idx="12"/>
          </p:nvPr>
        </p:nvSpPr>
        <p:spPr>
          <a:xfrm>
            <a:off x="8472458" y="4663217"/>
            <a:ext cx="548700" cy="393600"/>
          </a:xfrm>
          <a:prstGeom prst="rect">
            <a:avLst/>
          </a:prstGeom>
        </p:spPr>
        <p:txBody>
          <a:bodyPr wrap="square" lIns="91425" tIns="91425" rIns="91425" bIns="91425" anchor="ctr" anchorCtr="0">
            <a:noAutofit/>
          </a:bodyPr>
          <a:lstStyle/>
          <a:p>
            <a:pPr marL="0" lvl="0" indent="0" rtl="0">
              <a:spcBef>
                <a:spcPts val="0"/>
              </a:spcBef>
              <a:buNone/>
            </a:pPr>
            <a:fld id="{00000000-1234-1234-1234-123412341234}" type="slidenum">
              <a:rPr lang="en"/>
              <a:t>‹#›</a:t>
            </a:fld>
            <a:endParaRPr lang="e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76"/>
        <p:cNvGrpSpPr/>
        <p:nvPr/>
      </p:nvGrpSpPr>
      <p:grpSpPr>
        <a:xfrm>
          <a:off x="0" y="0"/>
          <a:ext cx="0" cy="0"/>
          <a:chOff x="0" y="0"/>
          <a:chExt cx="0" cy="0"/>
        </a:xfrm>
      </p:grpSpPr>
      <p:sp>
        <p:nvSpPr>
          <p:cNvPr id="77" name="Shape 77"/>
          <p:cNvSpPr txBox="1">
            <a:spLocks noGrp="1"/>
          </p:cNvSpPr>
          <p:nvPr>
            <p:ph type="title"/>
          </p:nvPr>
        </p:nvSpPr>
        <p:spPr>
          <a:xfrm>
            <a:off x="311700" y="445025"/>
            <a:ext cx="8520600" cy="572700"/>
          </a:xfrm>
          <a:prstGeom prst="rect">
            <a:avLst/>
          </a:prstGeom>
        </p:spPr>
        <p:txBody>
          <a:bodyPr wrap="square" lIns="91425" tIns="91425" rIns="91425" bIns="91425" anchor="t" anchorCtr="0"/>
          <a:lstStyle>
            <a:lvl1pPr lvl="0" rtl="0">
              <a:spcBef>
                <a:spcPts val="0"/>
              </a:spcBef>
              <a:buSzPts val="3000"/>
              <a:buNone/>
              <a:defRPr/>
            </a:lvl1pPr>
            <a:lvl2pPr lvl="1" rtl="0">
              <a:spcBef>
                <a:spcPts val="0"/>
              </a:spcBef>
              <a:buSzPts val="3000"/>
              <a:buNone/>
              <a:defRPr/>
            </a:lvl2pPr>
            <a:lvl3pPr lvl="2" rtl="0">
              <a:spcBef>
                <a:spcPts val="0"/>
              </a:spcBef>
              <a:buSzPts val="3000"/>
              <a:buNone/>
              <a:defRPr/>
            </a:lvl3pPr>
            <a:lvl4pPr lvl="3" rtl="0">
              <a:spcBef>
                <a:spcPts val="0"/>
              </a:spcBef>
              <a:buSzPts val="3000"/>
              <a:buNone/>
              <a:defRPr/>
            </a:lvl4pPr>
            <a:lvl5pPr lvl="4" rtl="0">
              <a:spcBef>
                <a:spcPts val="0"/>
              </a:spcBef>
              <a:buSzPts val="3000"/>
              <a:buNone/>
              <a:defRPr/>
            </a:lvl5pPr>
            <a:lvl6pPr lvl="5" rtl="0">
              <a:spcBef>
                <a:spcPts val="0"/>
              </a:spcBef>
              <a:buSzPts val="3000"/>
              <a:buNone/>
              <a:defRPr/>
            </a:lvl6pPr>
            <a:lvl7pPr lvl="6" rtl="0">
              <a:spcBef>
                <a:spcPts val="0"/>
              </a:spcBef>
              <a:buSzPts val="3000"/>
              <a:buNone/>
              <a:defRPr/>
            </a:lvl7pPr>
            <a:lvl8pPr lvl="7" rtl="0">
              <a:spcBef>
                <a:spcPts val="0"/>
              </a:spcBef>
              <a:buSzPts val="3000"/>
              <a:buNone/>
              <a:defRPr/>
            </a:lvl8pPr>
            <a:lvl9pPr lvl="8" rtl="0">
              <a:spcBef>
                <a:spcPts val="0"/>
              </a:spcBef>
              <a:buSzPts val="3000"/>
              <a:buNone/>
              <a:defRPr/>
            </a:lvl9pPr>
          </a:lstStyle>
          <a:p>
            <a:endParaRPr/>
          </a:p>
        </p:txBody>
      </p:sp>
      <p:sp>
        <p:nvSpPr>
          <p:cNvPr id="78" name="Shape 78"/>
          <p:cNvSpPr txBox="1">
            <a:spLocks noGrp="1"/>
          </p:cNvSpPr>
          <p:nvPr>
            <p:ph type="sldNum" idx="12"/>
          </p:nvPr>
        </p:nvSpPr>
        <p:spPr>
          <a:xfrm>
            <a:off x="8472458" y="4663217"/>
            <a:ext cx="548700" cy="393600"/>
          </a:xfrm>
          <a:prstGeom prst="rect">
            <a:avLst/>
          </a:prstGeom>
        </p:spPr>
        <p:txBody>
          <a:bodyPr wrap="square" lIns="91425" tIns="91425" rIns="91425" bIns="91425" anchor="ctr" anchorCtr="0">
            <a:noAutofit/>
          </a:bodyPr>
          <a:lstStyle/>
          <a:p>
            <a:pPr marL="0" lvl="0" indent="0" rtl="0">
              <a:spcBef>
                <a:spcPts val="0"/>
              </a:spcBef>
              <a:buNone/>
            </a:pPr>
            <a:fld id="{00000000-1234-1234-1234-123412341234}" type="slidenum">
              <a:rPr lang="en"/>
              <a:t>‹#›</a:t>
            </a:fld>
            <a:endParaRPr lang="e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79"/>
        <p:cNvGrpSpPr/>
        <p:nvPr/>
      </p:nvGrpSpPr>
      <p:grpSpPr>
        <a:xfrm>
          <a:off x="0" y="0"/>
          <a:ext cx="0" cy="0"/>
          <a:chOff x="0" y="0"/>
          <a:chExt cx="0" cy="0"/>
        </a:xfrm>
      </p:grpSpPr>
      <p:sp>
        <p:nvSpPr>
          <p:cNvPr id="80" name="Shape 80"/>
          <p:cNvSpPr txBox="1">
            <a:spLocks noGrp="1"/>
          </p:cNvSpPr>
          <p:nvPr>
            <p:ph type="title"/>
          </p:nvPr>
        </p:nvSpPr>
        <p:spPr>
          <a:xfrm>
            <a:off x="311700" y="631800"/>
            <a:ext cx="2808000" cy="755700"/>
          </a:xfrm>
          <a:prstGeom prst="rect">
            <a:avLst/>
          </a:prstGeom>
        </p:spPr>
        <p:txBody>
          <a:bodyPr wrap="square" lIns="91425" tIns="91425" rIns="91425" bIns="91425" anchor="b" anchorCtr="0"/>
          <a:lstStyle>
            <a:lvl1pPr lvl="0" rtl="0">
              <a:spcBef>
                <a:spcPts val="0"/>
              </a:spcBef>
              <a:buSzPts val="2400"/>
              <a:buNone/>
              <a:defRPr sz="2400"/>
            </a:lvl1pPr>
            <a:lvl2pPr lvl="1" rtl="0">
              <a:spcBef>
                <a:spcPts val="0"/>
              </a:spcBef>
              <a:buSzPts val="2400"/>
              <a:buNone/>
              <a:defRPr sz="2400"/>
            </a:lvl2pPr>
            <a:lvl3pPr lvl="2" rtl="0">
              <a:spcBef>
                <a:spcPts val="0"/>
              </a:spcBef>
              <a:buSzPts val="2400"/>
              <a:buNone/>
              <a:defRPr sz="2400"/>
            </a:lvl3pPr>
            <a:lvl4pPr lvl="3" rtl="0">
              <a:spcBef>
                <a:spcPts val="0"/>
              </a:spcBef>
              <a:buSzPts val="2400"/>
              <a:buNone/>
              <a:defRPr sz="2400"/>
            </a:lvl4pPr>
            <a:lvl5pPr lvl="4" rtl="0">
              <a:spcBef>
                <a:spcPts val="0"/>
              </a:spcBef>
              <a:buSzPts val="2400"/>
              <a:buNone/>
              <a:defRPr sz="2400"/>
            </a:lvl5pPr>
            <a:lvl6pPr lvl="5" rtl="0">
              <a:spcBef>
                <a:spcPts val="0"/>
              </a:spcBef>
              <a:buSzPts val="2400"/>
              <a:buNone/>
              <a:defRPr sz="2400"/>
            </a:lvl6pPr>
            <a:lvl7pPr lvl="6" rtl="0">
              <a:spcBef>
                <a:spcPts val="0"/>
              </a:spcBef>
              <a:buSzPts val="2400"/>
              <a:buNone/>
              <a:defRPr sz="2400"/>
            </a:lvl7pPr>
            <a:lvl8pPr lvl="7" rtl="0">
              <a:spcBef>
                <a:spcPts val="0"/>
              </a:spcBef>
              <a:buSzPts val="2400"/>
              <a:buNone/>
              <a:defRPr sz="2400"/>
            </a:lvl8pPr>
            <a:lvl9pPr lvl="8" rtl="0">
              <a:spcBef>
                <a:spcPts val="0"/>
              </a:spcBef>
              <a:buSzPts val="2400"/>
              <a:buNone/>
              <a:defRPr sz="2400"/>
            </a:lvl9pPr>
          </a:lstStyle>
          <a:p>
            <a:endParaRPr/>
          </a:p>
        </p:txBody>
      </p:sp>
      <p:sp>
        <p:nvSpPr>
          <p:cNvPr id="81" name="Shape 81"/>
          <p:cNvSpPr txBox="1">
            <a:spLocks noGrp="1"/>
          </p:cNvSpPr>
          <p:nvPr>
            <p:ph type="body" idx="1"/>
          </p:nvPr>
        </p:nvSpPr>
        <p:spPr>
          <a:xfrm>
            <a:off x="311700" y="1490875"/>
            <a:ext cx="2808000" cy="3078000"/>
          </a:xfrm>
          <a:prstGeom prst="rect">
            <a:avLst/>
          </a:prstGeom>
        </p:spPr>
        <p:txBody>
          <a:bodyPr wrap="square" lIns="91425" tIns="91425" rIns="91425" bIns="91425" anchor="t" anchorCtr="0"/>
          <a:lstStyle>
            <a:lvl1pPr lvl="0" rtl="0">
              <a:spcBef>
                <a:spcPts val="0"/>
              </a:spcBef>
              <a:buSzPts val="1200"/>
              <a:buChar char="●"/>
              <a:defRPr sz="1200"/>
            </a:lvl1pPr>
            <a:lvl2pPr lvl="1" rtl="0">
              <a:spcBef>
                <a:spcPts val="0"/>
              </a:spcBef>
              <a:buSzPts val="1200"/>
              <a:buChar char="○"/>
              <a:defRPr sz="1200"/>
            </a:lvl2pPr>
            <a:lvl3pPr lvl="2" rtl="0">
              <a:spcBef>
                <a:spcPts val="0"/>
              </a:spcBef>
              <a:buSzPts val="1200"/>
              <a:buChar char="■"/>
              <a:defRPr sz="1200"/>
            </a:lvl3pPr>
            <a:lvl4pPr lvl="3" rtl="0">
              <a:spcBef>
                <a:spcPts val="0"/>
              </a:spcBef>
              <a:buSzPts val="1200"/>
              <a:buChar char="●"/>
              <a:defRPr sz="1200"/>
            </a:lvl4pPr>
            <a:lvl5pPr lvl="4" rtl="0">
              <a:spcBef>
                <a:spcPts val="0"/>
              </a:spcBef>
              <a:buSzPts val="1200"/>
              <a:buChar char="○"/>
              <a:defRPr sz="1200"/>
            </a:lvl5pPr>
            <a:lvl6pPr lvl="5" rtl="0">
              <a:spcBef>
                <a:spcPts val="0"/>
              </a:spcBef>
              <a:buSzPts val="1200"/>
              <a:buChar char="■"/>
              <a:defRPr sz="1200"/>
            </a:lvl6pPr>
            <a:lvl7pPr lvl="6" rtl="0">
              <a:spcBef>
                <a:spcPts val="0"/>
              </a:spcBef>
              <a:buSzPts val="1200"/>
              <a:buChar char="●"/>
              <a:defRPr sz="1200"/>
            </a:lvl7pPr>
            <a:lvl8pPr lvl="7" rtl="0">
              <a:spcBef>
                <a:spcPts val="0"/>
              </a:spcBef>
              <a:buSzPts val="1200"/>
              <a:buChar char="○"/>
              <a:defRPr sz="1200"/>
            </a:lvl8pPr>
            <a:lvl9pPr lvl="8" rtl="0">
              <a:spcBef>
                <a:spcPts val="0"/>
              </a:spcBef>
              <a:buSzPts val="1200"/>
              <a:buChar char="■"/>
              <a:defRPr sz="1200"/>
            </a:lvl9pPr>
          </a:lstStyle>
          <a:p>
            <a:endParaRPr/>
          </a:p>
        </p:txBody>
      </p:sp>
      <p:sp>
        <p:nvSpPr>
          <p:cNvPr id="82" name="Shape 82"/>
          <p:cNvSpPr txBox="1">
            <a:spLocks noGrp="1"/>
          </p:cNvSpPr>
          <p:nvPr>
            <p:ph type="sldNum" idx="12"/>
          </p:nvPr>
        </p:nvSpPr>
        <p:spPr>
          <a:xfrm>
            <a:off x="8472458" y="4663217"/>
            <a:ext cx="548700" cy="393600"/>
          </a:xfrm>
          <a:prstGeom prst="rect">
            <a:avLst/>
          </a:prstGeom>
        </p:spPr>
        <p:txBody>
          <a:bodyPr wrap="square" lIns="91425" tIns="91425" rIns="91425" bIns="91425" anchor="ctr" anchorCtr="0">
            <a:noAutofit/>
          </a:bodyPr>
          <a:lstStyle/>
          <a:p>
            <a:pPr marL="0" lvl="0" indent="0" rtl="0">
              <a:spcBef>
                <a:spcPts val="0"/>
              </a:spcBef>
              <a:buNone/>
            </a:pPr>
            <a:fld id="{00000000-1234-1234-1234-123412341234}" type="slidenum">
              <a:rPr lang="en"/>
              <a:t>‹#›</a:t>
            </a:fld>
            <a:endParaRPr lang="e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Main point">
    <p:bg>
      <p:bgPr>
        <a:solidFill>
          <a:srgbClr val="00FF00"/>
        </a:solidFill>
        <a:effectLst/>
      </p:bgPr>
    </p:bg>
    <p:spTree>
      <p:nvGrpSpPr>
        <p:cNvPr id="1" name="Shape 83"/>
        <p:cNvGrpSpPr/>
        <p:nvPr/>
      </p:nvGrpSpPr>
      <p:grpSpPr>
        <a:xfrm>
          <a:off x="0" y="0"/>
          <a:ext cx="0" cy="0"/>
          <a:chOff x="0" y="0"/>
          <a:chExt cx="0" cy="0"/>
        </a:xfrm>
      </p:grpSpPr>
      <p:sp>
        <p:nvSpPr>
          <p:cNvPr id="84" name="Shape 84"/>
          <p:cNvSpPr txBox="1">
            <a:spLocks noGrp="1"/>
          </p:cNvSpPr>
          <p:nvPr>
            <p:ph type="title"/>
          </p:nvPr>
        </p:nvSpPr>
        <p:spPr>
          <a:xfrm>
            <a:off x="490250" y="526350"/>
            <a:ext cx="5683800" cy="4090800"/>
          </a:xfrm>
          <a:prstGeom prst="rect">
            <a:avLst/>
          </a:prstGeom>
        </p:spPr>
        <p:txBody>
          <a:bodyPr wrap="square" lIns="91425" tIns="91425" rIns="91425" bIns="91425" anchor="ctr" anchorCtr="0"/>
          <a:lstStyle>
            <a:lvl1pPr lvl="0" rtl="0">
              <a:spcBef>
                <a:spcPts val="0"/>
              </a:spcBef>
              <a:buClr>
                <a:schemeClr val="lt1"/>
              </a:buClr>
              <a:buSzPts val="4800"/>
              <a:buNone/>
              <a:defRPr sz="4800">
                <a:solidFill>
                  <a:schemeClr val="lt1"/>
                </a:solidFill>
              </a:defRPr>
            </a:lvl1pPr>
            <a:lvl2pPr lvl="1" rtl="0">
              <a:spcBef>
                <a:spcPts val="0"/>
              </a:spcBef>
              <a:buClr>
                <a:schemeClr val="lt1"/>
              </a:buClr>
              <a:buSzPts val="4800"/>
              <a:buNone/>
              <a:defRPr sz="4800">
                <a:solidFill>
                  <a:schemeClr val="lt1"/>
                </a:solidFill>
              </a:defRPr>
            </a:lvl2pPr>
            <a:lvl3pPr lvl="2" rtl="0">
              <a:spcBef>
                <a:spcPts val="0"/>
              </a:spcBef>
              <a:buClr>
                <a:schemeClr val="lt1"/>
              </a:buClr>
              <a:buSzPts val="4800"/>
              <a:buNone/>
              <a:defRPr sz="4800">
                <a:solidFill>
                  <a:schemeClr val="lt1"/>
                </a:solidFill>
              </a:defRPr>
            </a:lvl3pPr>
            <a:lvl4pPr lvl="3" rtl="0">
              <a:spcBef>
                <a:spcPts val="0"/>
              </a:spcBef>
              <a:buClr>
                <a:schemeClr val="lt1"/>
              </a:buClr>
              <a:buSzPts val="4800"/>
              <a:buNone/>
              <a:defRPr sz="4800">
                <a:solidFill>
                  <a:schemeClr val="lt1"/>
                </a:solidFill>
              </a:defRPr>
            </a:lvl4pPr>
            <a:lvl5pPr lvl="4" rtl="0">
              <a:spcBef>
                <a:spcPts val="0"/>
              </a:spcBef>
              <a:buClr>
                <a:schemeClr val="lt1"/>
              </a:buClr>
              <a:buSzPts val="4800"/>
              <a:buNone/>
              <a:defRPr sz="4800">
                <a:solidFill>
                  <a:schemeClr val="lt1"/>
                </a:solidFill>
              </a:defRPr>
            </a:lvl5pPr>
            <a:lvl6pPr lvl="5" rtl="0">
              <a:spcBef>
                <a:spcPts val="0"/>
              </a:spcBef>
              <a:buClr>
                <a:schemeClr val="lt1"/>
              </a:buClr>
              <a:buSzPts val="4800"/>
              <a:buNone/>
              <a:defRPr sz="4800">
                <a:solidFill>
                  <a:schemeClr val="lt1"/>
                </a:solidFill>
              </a:defRPr>
            </a:lvl6pPr>
            <a:lvl7pPr lvl="6" rtl="0">
              <a:spcBef>
                <a:spcPts val="0"/>
              </a:spcBef>
              <a:buClr>
                <a:schemeClr val="lt1"/>
              </a:buClr>
              <a:buSzPts val="4800"/>
              <a:buNone/>
              <a:defRPr sz="4800">
                <a:solidFill>
                  <a:schemeClr val="lt1"/>
                </a:solidFill>
              </a:defRPr>
            </a:lvl7pPr>
            <a:lvl8pPr lvl="7" rtl="0">
              <a:spcBef>
                <a:spcPts val="0"/>
              </a:spcBef>
              <a:buClr>
                <a:schemeClr val="lt1"/>
              </a:buClr>
              <a:buSzPts val="4800"/>
              <a:buNone/>
              <a:defRPr sz="4800">
                <a:solidFill>
                  <a:schemeClr val="lt1"/>
                </a:solidFill>
              </a:defRPr>
            </a:lvl8pPr>
            <a:lvl9pPr lvl="8" rtl="0">
              <a:spcBef>
                <a:spcPts val="0"/>
              </a:spcBef>
              <a:buClr>
                <a:schemeClr val="lt1"/>
              </a:buClr>
              <a:buSzPts val="4800"/>
              <a:buNone/>
              <a:defRPr sz="4800">
                <a:solidFill>
                  <a:schemeClr val="lt1"/>
                </a:solidFill>
              </a:defRPr>
            </a:lvl9pPr>
          </a:lstStyle>
          <a:p>
            <a:endParaRPr/>
          </a:p>
        </p:txBody>
      </p:sp>
      <p:sp>
        <p:nvSpPr>
          <p:cNvPr id="85" name="Shape 85"/>
          <p:cNvSpPr txBox="1">
            <a:spLocks noGrp="1"/>
          </p:cNvSpPr>
          <p:nvPr>
            <p:ph type="sldNum" idx="12"/>
          </p:nvPr>
        </p:nvSpPr>
        <p:spPr>
          <a:xfrm>
            <a:off x="8472458" y="4663217"/>
            <a:ext cx="548700" cy="393600"/>
          </a:xfrm>
          <a:prstGeom prst="rect">
            <a:avLst/>
          </a:prstGeom>
        </p:spPr>
        <p:txBody>
          <a:bodyPr wrap="square" lIns="91425" tIns="91425" rIns="91425" bIns="91425" anchor="ctr" anchorCtr="0">
            <a:noAutofit/>
          </a:bodyPr>
          <a:lstStyle/>
          <a:p>
            <a:pPr marL="0" lvl="0" indent="0" rtl="0">
              <a:spcBef>
                <a:spcPts val="0"/>
              </a:spcBef>
              <a:buNone/>
            </a:pPr>
            <a:fld id="{00000000-1234-1234-1234-123412341234}" type="slidenum">
              <a:rPr lang="en">
                <a:solidFill>
                  <a:schemeClr val="lt1"/>
                </a:solidFill>
              </a:rPr>
              <a:t>‹#›</a:t>
            </a:fld>
            <a:endParaRPr lang="en">
              <a:solidFill>
                <a:schemeClr val="lt1"/>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0" y="2150850"/>
            <a:ext cx="8520600" cy="841800"/>
          </a:xfrm>
          <a:prstGeom prst="rect">
            <a:avLst/>
          </a:prstGeom>
        </p:spPr>
        <p:txBody>
          <a:bodyPr wrap="square" lIns="91425" tIns="91425" rIns="91425" bIns="91425" anchor="ctr" anchorCtr="0"/>
          <a:lstStyle>
            <a:lvl1pPr lvl="0" algn="ctr">
              <a:spcBef>
                <a:spcPts val="0"/>
              </a:spcBef>
              <a:buSzPts val="3600"/>
              <a:buNone/>
              <a:defRPr sz="3600"/>
            </a:lvl1pPr>
            <a:lvl2pPr lvl="1" algn="ctr">
              <a:spcBef>
                <a:spcPts val="0"/>
              </a:spcBef>
              <a:buSzPts val="3600"/>
              <a:buNone/>
              <a:defRPr sz="3600"/>
            </a:lvl2pPr>
            <a:lvl3pPr lvl="2" algn="ctr">
              <a:spcBef>
                <a:spcPts val="0"/>
              </a:spcBef>
              <a:buSzPts val="3600"/>
              <a:buNone/>
              <a:defRPr sz="3600"/>
            </a:lvl3pPr>
            <a:lvl4pPr lvl="3" algn="ctr">
              <a:spcBef>
                <a:spcPts val="0"/>
              </a:spcBef>
              <a:buSzPts val="3600"/>
              <a:buNone/>
              <a:defRPr sz="3600"/>
            </a:lvl4pPr>
            <a:lvl5pPr lvl="4" algn="ctr">
              <a:spcBef>
                <a:spcPts val="0"/>
              </a:spcBef>
              <a:buSzPts val="3600"/>
              <a:buNone/>
              <a:defRPr sz="3600"/>
            </a:lvl5pPr>
            <a:lvl6pPr lvl="5" algn="ctr">
              <a:spcBef>
                <a:spcPts val="0"/>
              </a:spcBef>
              <a:buSzPts val="3600"/>
              <a:buNone/>
              <a:defRPr sz="3600"/>
            </a:lvl6pPr>
            <a:lvl7pPr lvl="6" algn="ctr">
              <a:spcBef>
                <a:spcPts val="0"/>
              </a:spcBef>
              <a:buSzPts val="3600"/>
              <a:buNone/>
              <a:defRPr sz="3600"/>
            </a:lvl7pPr>
            <a:lvl8pPr lvl="7" algn="ctr">
              <a:spcBef>
                <a:spcPts val="0"/>
              </a:spcBef>
              <a:buSzPts val="3600"/>
              <a:buNone/>
              <a:defRPr sz="3600"/>
            </a:lvl8pPr>
            <a:lvl9pPr lvl="8" algn="ctr">
              <a:spcBef>
                <a:spcPts val="0"/>
              </a:spcBef>
              <a:buSzPts val="3600"/>
              <a:buNone/>
              <a:defRPr sz="3600"/>
            </a:lvl9pPr>
          </a:lstStyle>
          <a:p>
            <a:endParaRPr/>
          </a:p>
        </p:txBody>
      </p:sp>
      <p:sp>
        <p:nvSpPr>
          <p:cNvPr id="15" name="Shape 15"/>
          <p:cNvSpPr txBox="1">
            <a:spLocks noGrp="1"/>
          </p:cNvSpPr>
          <p:nvPr>
            <p:ph type="sldNum" idx="12"/>
          </p:nvPr>
        </p:nvSpPr>
        <p:spPr>
          <a:xfrm>
            <a:off x="8472458" y="4663217"/>
            <a:ext cx="548700" cy="393600"/>
          </a:xfrm>
          <a:prstGeom prst="rect">
            <a:avLst/>
          </a:prstGeom>
        </p:spPr>
        <p:txBody>
          <a:bodyPr wrap="square" lIns="91425" tIns="91425" rIns="91425" bIns="91425" anchor="ctr" anchorCtr="0">
            <a:noAutofit/>
          </a:bodyPr>
          <a:lstStyle/>
          <a:p>
            <a:pPr marL="0" lvl="0" indent="0">
              <a:spcBef>
                <a:spcPts val="0"/>
              </a:spcBef>
              <a:buNone/>
            </a:pPr>
            <a:fld id="{00000000-1234-1234-1234-123412341234}" type="slidenum">
              <a:rPr lang="en"/>
              <a:t>‹#›</a:t>
            </a:fld>
            <a:endParaRPr lang="e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86"/>
        <p:cNvGrpSpPr/>
        <p:nvPr/>
      </p:nvGrpSpPr>
      <p:grpSpPr>
        <a:xfrm>
          <a:off x="0" y="0"/>
          <a:ext cx="0" cy="0"/>
          <a:chOff x="0" y="0"/>
          <a:chExt cx="0" cy="0"/>
        </a:xfrm>
      </p:grpSpPr>
      <p:sp>
        <p:nvSpPr>
          <p:cNvPr id="87" name="Shape 87"/>
          <p:cNvSpPr/>
          <p:nvPr/>
        </p:nvSpPr>
        <p:spPr>
          <a:xfrm>
            <a:off x="4572000" y="100"/>
            <a:ext cx="4572000" cy="5143500"/>
          </a:xfrm>
          <a:prstGeom prst="rect">
            <a:avLst/>
          </a:prstGeom>
          <a:solidFill>
            <a:schemeClr val="accent5"/>
          </a:solidFill>
          <a:ln>
            <a:noFill/>
          </a:ln>
        </p:spPr>
        <p:txBody>
          <a:bodyPr wrap="square" lIns="91425" tIns="91425" rIns="91425" bIns="91425" anchor="ctr" anchorCtr="0">
            <a:noAutofit/>
          </a:bodyPr>
          <a:lstStyle/>
          <a:p>
            <a:pPr marL="0" lvl="0" indent="0">
              <a:spcBef>
                <a:spcPts val="0"/>
              </a:spcBef>
              <a:buNone/>
            </a:pPr>
            <a:endParaRPr/>
          </a:p>
        </p:txBody>
      </p:sp>
      <p:cxnSp>
        <p:nvCxnSpPr>
          <p:cNvPr id="88" name="Shape 88"/>
          <p:cNvCxnSpPr/>
          <p:nvPr/>
        </p:nvCxnSpPr>
        <p:spPr>
          <a:xfrm>
            <a:off x="5029675" y="4495500"/>
            <a:ext cx="468300" cy="0"/>
          </a:xfrm>
          <a:prstGeom prst="straightConnector1">
            <a:avLst/>
          </a:prstGeom>
          <a:noFill/>
          <a:ln w="19050" cap="flat" cmpd="sng">
            <a:solidFill>
              <a:schemeClr val="lt1"/>
            </a:solidFill>
            <a:prstDash val="solid"/>
            <a:round/>
            <a:headEnd type="none" w="med" len="med"/>
            <a:tailEnd type="none" w="med" len="med"/>
          </a:ln>
        </p:spPr>
      </p:cxnSp>
      <p:sp>
        <p:nvSpPr>
          <p:cNvPr id="89" name="Shape 89"/>
          <p:cNvSpPr txBox="1">
            <a:spLocks noGrp="1"/>
          </p:cNvSpPr>
          <p:nvPr>
            <p:ph type="title"/>
          </p:nvPr>
        </p:nvSpPr>
        <p:spPr>
          <a:xfrm>
            <a:off x="265500" y="1375599"/>
            <a:ext cx="4045200" cy="1551900"/>
          </a:xfrm>
          <a:prstGeom prst="rect">
            <a:avLst/>
          </a:prstGeom>
        </p:spPr>
        <p:txBody>
          <a:bodyPr wrap="square" lIns="91425" tIns="91425" rIns="91425" bIns="91425" anchor="b" anchorCtr="0"/>
          <a:lstStyle>
            <a:lvl1pPr lvl="0" algn="ctr" rtl="0">
              <a:spcBef>
                <a:spcPts val="0"/>
              </a:spcBef>
              <a:buSzPts val="3800"/>
              <a:buNone/>
              <a:defRPr sz="3800"/>
            </a:lvl1pPr>
            <a:lvl2pPr lvl="1" algn="ctr" rtl="0">
              <a:spcBef>
                <a:spcPts val="0"/>
              </a:spcBef>
              <a:buSzPts val="3800"/>
              <a:buNone/>
              <a:defRPr sz="3800"/>
            </a:lvl2pPr>
            <a:lvl3pPr lvl="2" algn="ctr" rtl="0">
              <a:spcBef>
                <a:spcPts val="0"/>
              </a:spcBef>
              <a:buSzPts val="3800"/>
              <a:buNone/>
              <a:defRPr sz="3800"/>
            </a:lvl3pPr>
            <a:lvl4pPr lvl="3" algn="ctr" rtl="0">
              <a:spcBef>
                <a:spcPts val="0"/>
              </a:spcBef>
              <a:buSzPts val="3800"/>
              <a:buNone/>
              <a:defRPr sz="3800"/>
            </a:lvl4pPr>
            <a:lvl5pPr lvl="4" algn="ctr" rtl="0">
              <a:spcBef>
                <a:spcPts val="0"/>
              </a:spcBef>
              <a:buSzPts val="3800"/>
              <a:buNone/>
              <a:defRPr sz="3800"/>
            </a:lvl5pPr>
            <a:lvl6pPr lvl="5" algn="ctr" rtl="0">
              <a:spcBef>
                <a:spcPts val="0"/>
              </a:spcBef>
              <a:buSzPts val="3800"/>
              <a:buNone/>
              <a:defRPr sz="3800"/>
            </a:lvl6pPr>
            <a:lvl7pPr lvl="6" algn="ctr" rtl="0">
              <a:spcBef>
                <a:spcPts val="0"/>
              </a:spcBef>
              <a:buSzPts val="3800"/>
              <a:buNone/>
              <a:defRPr sz="3800"/>
            </a:lvl7pPr>
            <a:lvl8pPr lvl="7" algn="ctr" rtl="0">
              <a:spcBef>
                <a:spcPts val="0"/>
              </a:spcBef>
              <a:buSzPts val="3800"/>
              <a:buNone/>
              <a:defRPr sz="3800"/>
            </a:lvl8pPr>
            <a:lvl9pPr lvl="8" algn="ctr" rtl="0">
              <a:spcBef>
                <a:spcPts val="0"/>
              </a:spcBef>
              <a:buSzPts val="3800"/>
              <a:buNone/>
              <a:defRPr sz="3800"/>
            </a:lvl9pPr>
          </a:lstStyle>
          <a:p>
            <a:endParaRPr/>
          </a:p>
        </p:txBody>
      </p:sp>
      <p:sp>
        <p:nvSpPr>
          <p:cNvPr id="90" name="Shape 90"/>
          <p:cNvSpPr txBox="1">
            <a:spLocks noGrp="1"/>
          </p:cNvSpPr>
          <p:nvPr>
            <p:ph type="subTitle" idx="1"/>
          </p:nvPr>
        </p:nvSpPr>
        <p:spPr>
          <a:xfrm>
            <a:off x="265500" y="2981125"/>
            <a:ext cx="4045200" cy="1345500"/>
          </a:xfrm>
          <a:prstGeom prst="rect">
            <a:avLst/>
          </a:prstGeom>
        </p:spPr>
        <p:txBody>
          <a:bodyPr wrap="square" lIns="91425" tIns="91425" rIns="91425" bIns="91425" anchor="t" anchorCtr="0"/>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1800"/>
              <a:buNone/>
              <a:defRPr sz="1800"/>
            </a:lvl2pPr>
            <a:lvl3pPr lvl="2" algn="ctr" rtl="0">
              <a:lnSpc>
                <a:spcPct val="100000"/>
              </a:lnSpc>
              <a:spcBef>
                <a:spcPts val="0"/>
              </a:spcBef>
              <a:spcAft>
                <a:spcPts val="0"/>
              </a:spcAft>
              <a:buSzPts val="1800"/>
              <a:buNone/>
              <a:defRPr sz="1800"/>
            </a:lvl3pPr>
            <a:lvl4pPr lvl="3" algn="ctr" rtl="0">
              <a:lnSpc>
                <a:spcPct val="100000"/>
              </a:lnSpc>
              <a:spcBef>
                <a:spcPts val="0"/>
              </a:spcBef>
              <a:spcAft>
                <a:spcPts val="0"/>
              </a:spcAft>
              <a:buSzPts val="1800"/>
              <a:buNone/>
              <a:defRPr sz="1800"/>
            </a:lvl4pPr>
            <a:lvl5pPr lvl="4" algn="ctr" rtl="0">
              <a:lnSpc>
                <a:spcPct val="100000"/>
              </a:lnSpc>
              <a:spcBef>
                <a:spcPts val="0"/>
              </a:spcBef>
              <a:spcAft>
                <a:spcPts val="0"/>
              </a:spcAft>
              <a:buSzPts val="1800"/>
              <a:buNone/>
              <a:defRPr sz="1800"/>
            </a:lvl5pPr>
            <a:lvl6pPr lvl="5" algn="ctr" rtl="0">
              <a:lnSpc>
                <a:spcPct val="100000"/>
              </a:lnSpc>
              <a:spcBef>
                <a:spcPts val="0"/>
              </a:spcBef>
              <a:spcAft>
                <a:spcPts val="0"/>
              </a:spcAft>
              <a:buSzPts val="1800"/>
              <a:buNone/>
              <a:defRPr sz="1800"/>
            </a:lvl6pPr>
            <a:lvl7pPr lvl="6" algn="ctr" rtl="0">
              <a:lnSpc>
                <a:spcPct val="100000"/>
              </a:lnSpc>
              <a:spcBef>
                <a:spcPts val="0"/>
              </a:spcBef>
              <a:spcAft>
                <a:spcPts val="0"/>
              </a:spcAft>
              <a:buSzPts val="1800"/>
              <a:buNone/>
              <a:defRPr sz="1800"/>
            </a:lvl7pPr>
            <a:lvl8pPr lvl="7" algn="ctr" rtl="0">
              <a:lnSpc>
                <a:spcPct val="100000"/>
              </a:lnSpc>
              <a:spcBef>
                <a:spcPts val="0"/>
              </a:spcBef>
              <a:spcAft>
                <a:spcPts val="0"/>
              </a:spcAft>
              <a:buSzPts val="1800"/>
              <a:buNone/>
              <a:defRPr sz="1800"/>
            </a:lvl8pPr>
            <a:lvl9pPr lvl="8" algn="ctr" rtl="0">
              <a:lnSpc>
                <a:spcPct val="100000"/>
              </a:lnSpc>
              <a:spcBef>
                <a:spcPts val="0"/>
              </a:spcBef>
              <a:spcAft>
                <a:spcPts val="0"/>
              </a:spcAft>
              <a:buSzPts val="1800"/>
              <a:buNone/>
              <a:defRPr sz="1800"/>
            </a:lvl9pPr>
          </a:lstStyle>
          <a:p>
            <a:endParaRPr/>
          </a:p>
        </p:txBody>
      </p:sp>
      <p:sp>
        <p:nvSpPr>
          <p:cNvPr id="91" name="Shape 91"/>
          <p:cNvSpPr txBox="1">
            <a:spLocks noGrp="1"/>
          </p:cNvSpPr>
          <p:nvPr>
            <p:ph type="body" idx="2"/>
          </p:nvPr>
        </p:nvSpPr>
        <p:spPr>
          <a:xfrm>
            <a:off x="4939500" y="724200"/>
            <a:ext cx="3837000" cy="3695100"/>
          </a:xfrm>
          <a:prstGeom prst="rect">
            <a:avLst/>
          </a:prstGeom>
        </p:spPr>
        <p:txBody>
          <a:bodyPr wrap="square" lIns="91425" tIns="91425" rIns="91425" bIns="91425" anchor="ctr" anchorCtr="0"/>
          <a:lstStyle>
            <a:lvl1pPr lvl="0" rtl="0">
              <a:spcBef>
                <a:spcPts val="0"/>
              </a:spcBef>
              <a:buClr>
                <a:schemeClr val="lt1"/>
              </a:buClr>
              <a:buSzPts val="1800"/>
              <a:buChar char="●"/>
              <a:defRPr>
                <a:solidFill>
                  <a:schemeClr val="lt1"/>
                </a:solidFill>
              </a:defRPr>
            </a:lvl1pPr>
            <a:lvl2pPr lvl="1" rtl="0">
              <a:spcBef>
                <a:spcPts val="0"/>
              </a:spcBef>
              <a:buClr>
                <a:schemeClr val="lt1"/>
              </a:buClr>
              <a:buSzPts val="1400"/>
              <a:buChar char="○"/>
              <a:defRPr>
                <a:solidFill>
                  <a:schemeClr val="lt1"/>
                </a:solidFill>
              </a:defRPr>
            </a:lvl2pPr>
            <a:lvl3pPr lvl="2" rtl="0">
              <a:spcBef>
                <a:spcPts val="0"/>
              </a:spcBef>
              <a:buClr>
                <a:schemeClr val="lt1"/>
              </a:buClr>
              <a:buSzPts val="1400"/>
              <a:buChar char="■"/>
              <a:defRPr>
                <a:solidFill>
                  <a:schemeClr val="lt1"/>
                </a:solidFill>
              </a:defRPr>
            </a:lvl3pPr>
            <a:lvl4pPr lvl="3" rtl="0">
              <a:spcBef>
                <a:spcPts val="0"/>
              </a:spcBef>
              <a:buClr>
                <a:schemeClr val="lt1"/>
              </a:buClr>
              <a:buSzPts val="1400"/>
              <a:buChar char="●"/>
              <a:defRPr>
                <a:solidFill>
                  <a:schemeClr val="lt1"/>
                </a:solidFill>
              </a:defRPr>
            </a:lvl4pPr>
            <a:lvl5pPr lvl="4" rtl="0">
              <a:spcBef>
                <a:spcPts val="0"/>
              </a:spcBef>
              <a:buClr>
                <a:schemeClr val="lt1"/>
              </a:buClr>
              <a:buSzPts val="1400"/>
              <a:buChar char="○"/>
              <a:defRPr>
                <a:solidFill>
                  <a:schemeClr val="lt1"/>
                </a:solidFill>
              </a:defRPr>
            </a:lvl5pPr>
            <a:lvl6pPr lvl="5" rtl="0">
              <a:spcBef>
                <a:spcPts val="0"/>
              </a:spcBef>
              <a:buClr>
                <a:schemeClr val="lt1"/>
              </a:buClr>
              <a:buSzPts val="1400"/>
              <a:buChar char="■"/>
              <a:defRPr>
                <a:solidFill>
                  <a:schemeClr val="lt1"/>
                </a:solidFill>
              </a:defRPr>
            </a:lvl6pPr>
            <a:lvl7pPr lvl="6" rtl="0">
              <a:spcBef>
                <a:spcPts val="0"/>
              </a:spcBef>
              <a:buClr>
                <a:schemeClr val="lt1"/>
              </a:buClr>
              <a:buSzPts val="1400"/>
              <a:buChar char="●"/>
              <a:defRPr>
                <a:solidFill>
                  <a:schemeClr val="lt1"/>
                </a:solidFill>
              </a:defRPr>
            </a:lvl7pPr>
            <a:lvl8pPr lvl="7" rtl="0">
              <a:spcBef>
                <a:spcPts val="0"/>
              </a:spcBef>
              <a:buClr>
                <a:schemeClr val="lt1"/>
              </a:buClr>
              <a:buSzPts val="1400"/>
              <a:buChar char="○"/>
              <a:defRPr>
                <a:solidFill>
                  <a:schemeClr val="lt1"/>
                </a:solidFill>
              </a:defRPr>
            </a:lvl8pPr>
            <a:lvl9pPr lvl="8" rtl="0">
              <a:spcBef>
                <a:spcPts val="0"/>
              </a:spcBef>
              <a:buClr>
                <a:schemeClr val="lt1"/>
              </a:buClr>
              <a:buSzPts val="1400"/>
              <a:buChar char="■"/>
              <a:defRPr>
                <a:solidFill>
                  <a:schemeClr val="lt1"/>
                </a:solidFill>
              </a:defRPr>
            </a:lvl9pPr>
          </a:lstStyle>
          <a:p>
            <a:endParaRPr/>
          </a:p>
        </p:txBody>
      </p:sp>
      <p:sp>
        <p:nvSpPr>
          <p:cNvPr id="92" name="Shape 92"/>
          <p:cNvSpPr txBox="1">
            <a:spLocks noGrp="1"/>
          </p:cNvSpPr>
          <p:nvPr>
            <p:ph type="sldNum" idx="12"/>
          </p:nvPr>
        </p:nvSpPr>
        <p:spPr>
          <a:xfrm>
            <a:off x="8472458" y="4663217"/>
            <a:ext cx="548700" cy="393600"/>
          </a:xfrm>
          <a:prstGeom prst="rect">
            <a:avLst/>
          </a:prstGeom>
        </p:spPr>
        <p:txBody>
          <a:bodyPr wrap="square" lIns="91425" tIns="91425" rIns="91425" bIns="91425" anchor="ctr" anchorCtr="0">
            <a:noAutofit/>
          </a:bodyPr>
          <a:lstStyle/>
          <a:p>
            <a:pPr marL="0" lvl="0" indent="0" rtl="0">
              <a:spcBef>
                <a:spcPts val="0"/>
              </a:spcBef>
              <a:buNone/>
            </a:pPr>
            <a:fld id="{00000000-1234-1234-1234-123412341234}" type="slidenum">
              <a:rPr lang="en">
                <a:solidFill>
                  <a:schemeClr val="lt1"/>
                </a:solidFill>
              </a:rPr>
              <a:t>‹#›</a:t>
            </a:fld>
            <a:endParaRPr lang="en">
              <a:solidFill>
                <a:schemeClr val="lt1"/>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Caption">
    <p:spTree>
      <p:nvGrpSpPr>
        <p:cNvPr id="1" name="Shape 93"/>
        <p:cNvGrpSpPr/>
        <p:nvPr/>
      </p:nvGrpSpPr>
      <p:grpSpPr>
        <a:xfrm>
          <a:off x="0" y="0"/>
          <a:ext cx="0" cy="0"/>
          <a:chOff x="0" y="0"/>
          <a:chExt cx="0" cy="0"/>
        </a:xfrm>
      </p:grpSpPr>
      <p:sp>
        <p:nvSpPr>
          <p:cNvPr id="94" name="Shape 94"/>
          <p:cNvSpPr txBox="1">
            <a:spLocks noGrp="1"/>
          </p:cNvSpPr>
          <p:nvPr>
            <p:ph type="body" idx="1"/>
          </p:nvPr>
        </p:nvSpPr>
        <p:spPr>
          <a:xfrm>
            <a:off x="319500" y="4233725"/>
            <a:ext cx="5998800" cy="598800"/>
          </a:xfrm>
          <a:prstGeom prst="rect">
            <a:avLst/>
          </a:prstGeom>
        </p:spPr>
        <p:txBody>
          <a:bodyPr wrap="square" lIns="91425" tIns="91425" rIns="91425" bIns="91425" anchor="ctr" anchorCtr="0"/>
          <a:lstStyle>
            <a:lvl1pPr lvl="0" rtl="0">
              <a:lnSpc>
                <a:spcPct val="100000"/>
              </a:lnSpc>
              <a:spcBef>
                <a:spcPts val="0"/>
              </a:spcBef>
              <a:spcAft>
                <a:spcPts val="0"/>
              </a:spcAft>
              <a:buClr>
                <a:schemeClr val="accent3"/>
              </a:buClr>
              <a:buSzPts val="1800"/>
              <a:buFont typeface="Alfa Slab One"/>
              <a:buNone/>
              <a:defRPr>
                <a:solidFill>
                  <a:schemeClr val="accent3"/>
                </a:solidFill>
                <a:latin typeface="Alfa Slab One"/>
                <a:ea typeface="Alfa Slab One"/>
                <a:cs typeface="Alfa Slab One"/>
                <a:sym typeface="Alfa Slab One"/>
              </a:defRPr>
            </a:lvl1pPr>
          </a:lstStyle>
          <a:p>
            <a:endParaRPr/>
          </a:p>
        </p:txBody>
      </p:sp>
      <p:sp>
        <p:nvSpPr>
          <p:cNvPr id="95" name="Shape 95"/>
          <p:cNvSpPr txBox="1">
            <a:spLocks noGrp="1"/>
          </p:cNvSpPr>
          <p:nvPr>
            <p:ph type="sldNum" idx="12"/>
          </p:nvPr>
        </p:nvSpPr>
        <p:spPr>
          <a:xfrm>
            <a:off x="8472458" y="4663217"/>
            <a:ext cx="548700" cy="393600"/>
          </a:xfrm>
          <a:prstGeom prst="rect">
            <a:avLst/>
          </a:prstGeom>
        </p:spPr>
        <p:txBody>
          <a:bodyPr wrap="square" lIns="91425" tIns="91425" rIns="91425" bIns="91425" anchor="ctr" anchorCtr="0">
            <a:noAutofit/>
          </a:bodyPr>
          <a:lstStyle/>
          <a:p>
            <a:pPr marL="0" lvl="0" indent="0" rtl="0">
              <a:spcBef>
                <a:spcPts val="0"/>
              </a:spcBef>
              <a:buNone/>
            </a:pPr>
            <a:fld id="{00000000-1234-1234-1234-123412341234}" type="slidenum">
              <a:rPr lang="en"/>
              <a:t>‹#›</a:t>
            </a:fld>
            <a:endParaRPr lang="e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Big number">
    <p:spTree>
      <p:nvGrpSpPr>
        <p:cNvPr id="1" name="Shape 96"/>
        <p:cNvGrpSpPr/>
        <p:nvPr/>
      </p:nvGrpSpPr>
      <p:grpSpPr>
        <a:xfrm>
          <a:off x="0" y="0"/>
          <a:ext cx="0" cy="0"/>
          <a:chOff x="0" y="0"/>
          <a:chExt cx="0" cy="0"/>
        </a:xfrm>
      </p:grpSpPr>
      <p:sp>
        <p:nvSpPr>
          <p:cNvPr id="97" name="Shape 97"/>
          <p:cNvSpPr txBox="1">
            <a:spLocks noGrp="1"/>
          </p:cNvSpPr>
          <p:nvPr>
            <p:ph type="title"/>
          </p:nvPr>
        </p:nvSpPr>
        <p:spPr>
          <a:xfrm>
            <a:off x="311700" y="1167925"/>
            <a:ext cx="8520600" cy="1980000"/>
          </a:xfrm>
          <a:prstGeom prst="rect">
            <a:avLst/>
          </a:prstGeom>
        </p:spPr>
        <p:txBody>
          <a:bodyPr wrap="square" lIns="91425" tIns="91425" rIns="91425" bIns="91425" anchor="ctr" anchorCtr="0"/>
          <a:lstStyle>
            <a:lvl1pPr lvl="0" algn="ctr" rtl="0">
              <a:spcBef>
                <a:spcPts val="0"/>
              </a:spcBef>
              <a:buClr>
                <a:schemeClr val="accent5"/>
              </a:buClr>
              <a:buSzPts val="11000"/>
              <a:buNone/>
              <a:defRPr sz="11000">
                <a:solidFill>
                  <a:schemeClr val="accent5"/>
                </a:solidFill>
              </a:defRPr>
            </a:lvl1pPr>
            <a:lvl2pPr lvl="1" algn="ctr" rtl="0">
              <a:spcBef>
                <a:spcPts val="0"/>
              </a:spcBef>
              <a:buClr>
                <a:schemeClr val="dk1"/>
              </a:buClr>
              <a:buSzPts val="11000"/>
              <a:buNone/>
              <a:defRPr sz="11000">
                <a:solidFill>
                  <a:schemeClr val="dk1"/>
                </a:solidFill>
              </a:defRPr>
            </a:lvl2pPr>
            <a:lvl3pPr lvl="2" algn="ctr" rtl="0">
              <a:spcBef>
                <a:spcPts val="0"/>
              </a:spcBef>
              <a:buClr>
                <a:schemeClr val="dk1"/>
              </a:buClr>
              <a:buSzPts val="11000"/>
              <a:buNone/>
              <a:defRPr sz="11000">
                <a:solidFill>
                  <a:schemeClr val="dk1"/>
                </a:solidFill>
              </a:defRPr>
            </a:lvl3pPr>
            <a:lvl4pPr lvl="3" algn="ctr" rtl="0">
              <a:spcBef>
                <a:spcPts val="0"/>
              </a:spcBef>
              <a:buClr>
                <a:schemeClr val="dk1"/>
              </a:buClr>
              <a:buSzPts val="11000"/>
              <a:buNone/>
              <a:defRPr sz="11000">
                <a:solidFill>
                  <a:schemeClr val="dk1"/>
                </a:solidFill>
              </a:defRPr>
            </a:lvl4pPr>
            <a:lvl5pPr lvl="4" algn="ctr" rtl="0">
              <a:spcBef>
                <a:spcPts val="0"/>
              </a:spcBef>
              <a:buClr>
                <a:schemeClr val="dk1"/>
              </a:buClr>
              <a:buSzPts val="11000"/>
              <a:buNone/>
              <a:defRPr sz="11000">
                <a:solidFill>
                  <a:schemeClr val="dk1"/>
                </a:solidFill>
              </a:defRPr>
            </a:lvl5pPr>
            <a:lvl6pPr lvl="5" algn="ctr" rtl="0">
              <a:spcBef>
                <a:spcPts val="0"/>
              </a:spcBef>
              <a:buClr>
                <a:schemeClr val="dk1"/>
              </a:buClr>
              <a:buSzPts val="11000"/>
              <a:buNone/>
              <a:defRPr sz="11000">
                <a:solidFill>
                  <a:schemeClr val="dk1"/>
                </a:solidFill>
              </a:defRPr>
            </a:lvl6pPr>
            <a:lvl7pPr lvl="6" algn="ctr" rtl="0">
              <a:spcBef>
                <a:spcPts val="0"/>
              </a:spcBef>
              <a:buClr>
                <a:schemeClr val="dk1"/>
              </a:buClr>
              <a:buSzPts val="11000"/>
              <a:buNone/>
              <a:defRPr sz="11000">
                <a:solidFill>
                  <a:schemeClr val="dk1"/>
                </a:solidFill>
              </a:defRPr>
            </a:lvl7pPr>
            <a:lvl8pPr lvl="7" algn="ctr" rtl="0">
              <a:spcBef>
                <a:spcPts val="0"/>
              </a:spcBef>
              <a:buClr>
                <a:schemeClr val="dk1"/>
              </a:buClr>
              <a:buSzPts val="11000"/>
              <a:buNone/>
              <a:defRPr sz="11000">
                <a:solidFill>
                  <a:schemeClr val="dk1"/>
                </a:solidFill>
              </a:defRPr>
            </a:lvl8pPr>
            <a:lvl9pPr lvl="8" algn="ctr" rtl="0">
              <a:spcBef>
                <a:spcPts val="0"/>
              </a:spcBef>
              <a:buClr>
                <a:schemeClr val="dk1"/>
              </a:buClr>
              <a:buSzPts val="11000"/>
              <a:buNone/>
              <a:defRPr sz="11000">
                <a:solidFill>
                  <a:schemeClr val="dk1"/>
                </a:solidFill>
              </a:defRPr>
            </a:lvl9pPr>
          </a:lstStyle>
          <a:p>
            <a:endParaRPr/>
          </a:p>
        </p:txBody>
      </p:sp>
      <p:sp>
        <p:nvSpPr>
          <p:cNvPr id="98" name="Shape 98"/>
          <p:cNvSpPr txBox="1">
            <a:spLocks noGrp="1"/>
          </p:cNvSpPr>
          <p:nvPr>
            <p:ph type="body" idx="1"/>
          </p:nvPr>
        </p:nvSpPr>
        <p:spPr>
          <a:xfrm>
            <a:off x="311700" y="3224250"/>
            <a:ext cx="8520600" cy="1071600"/>
          </a:xfrm>
          <a:prstGeom prst="rect">
            <a:avLst/>
          </a:prstGeom>
        </p:spPr>
        <p:txBody>
          <a:bodyPr wrap="square" lIns="91425" tIns="91425" rIns="91425" bIns="91425" anchor="t" anchorCtr="0"/>
          <a:lstStyle>
            <a:lvl1pPr lvl="0" algn="ctr" rtl="0">
              <a:spcBef>
                <a:spcPts val="0"/>
              </a:spcBef>
              <a:buSzPts val="1800"/>
              <a:buChar char="●"/>
              <a:defRPr/>
            </a:lvl1pPr>
            <a:lvl2pPr lvl="1" algn="ctr" rtl="0">
              <a:spcBef>
                <a:spcPts val="0"/>
              </a:spcBef>
              <a:buSzPts val="1400"/>
              <a:buChar char="○"/>
              <a:defRPr/>
            </a:lvl2pPr>
            <a:lvl3pPr lvl="2" algn="ctr" rtl="0">
              <a:spcBef>
                <a:spcPts val="0"/>
              </a:spcBef>
              <a:buSzPts val="1400"/>
              <a:buChar char="■"/>
              <a:defRPr/>
            </a:lvl3pPr>
            <a:lvl4pPr lvl="3" algn="ctr" rtl="0">
              <a:spcBef>
                <a:spcPts val="0"/>
              </a:spcBef>
              <a:buSzPts val="1400"/>
              <a:buChar char="●"/>
              <a:defRPr/>
            </a:lvl4pPr>
            <a:lvl5pPr lvl="4" algn="ctr" rtl="0">
              <a:spcBef>
                <a:spcPts val="0"/>
              </a:spcBef>
              <a:buSzPts val="1400"/>
              <a:buChar char="○"/>
              <a:defRPr/>
            </a:lvl5pPr>
            <a:lvl6pPr lvl="5" algn="ctr" rtl="0">
              <a:spcBef>
                <a:spcPts val="0"/>
              </a:spcBef>
              <a:buSzPts val="1400"/>
              <a:buChar char="■"/>
              <a:defRPr/>
            </a:lvl6pPr>
            <a:lvl7pPr lvl="6" algn="ctr" rtl="0">
              <a:spcBef>
                <a:spcPts val="0"/>
              </a:spcBef>
              <a:buSzPts val="1400"/>
              <a:buChar char="●"/>
              <a:defRPr/>
            </a:lvl7pPr>
            <a:lvl8pPr lvl="7" algn="ctr" rtl="0">
              <a:spcBef>
                <a:spcPts val="0"/>
              </a:spcBef>
              <a:buSzPts val="1400"/>
              <a:buChar char="○"/>
              <a:defRPr/>
            </a:lvl8pPr>
            <a:lvl9pPr lvl="8" algn="ctr" rtl="0">
              <a:spcBef>
                <a:spcPts val="0"/>
              </a:spcBef>
              <a:buSzPts val="1400"/>
              <a:buChar char="■"/>
              <a:defRPr/>
            </a:lvl9pPr>
          </a:lstStyle>
          <a:p>
            <a:endParaRPr/>
          </a:p>
        </p:txBody>
      </p:sp>
      <p:sp>
        <p:nvSpPr>
          <p:cNvPr id="99" name="Shape 99"/>
          <p:cNvSpPr txBox="1">
            <a:spLocks noGrp="1"/>
          </p:cNvSpPr>
          <p:nvPr>
            <p:ph type="sldNum" idx="12"/>
          </p:nvPr>
        </p:nvSpPr>
        <p:spPr>
          <a:xfrm>
            <a:off x="8472458" y="4663217"/>
            <a:ext cx="548700" cy="393600"/>
          </a:xfrm>
          <a:prstGeom prst="rect">
            <a:avLst/>
          </a:prstGeom>
        </p:spPr>
        <p:txBody>
          <a:bodyPr wrap="square" lIns="91425" tIns="91425" rIns="91425" bIns="91425" anchor="ctr" anchorCtr="0">
            <a:noAutofit/>
          </a:bodyPr>
          <a:lstStyle/>
          <a:p>
            <a:pPr marL="0" lvl="0" indent="0" rtl="0">
              <a:spcBef>
                <a:spcPts val="0"/>
              </a:spcBef>
              <a:buNone/>
            </a:pPr>
            <a:fld id="{00000000-1234-1234-1234-123412341234}" type="slidenum">
              <a:rPr lang="en"/>
              <a:t>‹#›</a:t>
            </a:fld>
            <a:endParaRPr lang="e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00"/>
        <p:cNvGrpSpPr/>
        <p:nvPr/>
      </p:nvGrpSpPr>
      <p:grpSpPr>
        <a:xfrm>
          <a:off x="0" y="0"/>
          <a:ext cx="0" cy="0"/>
          <a:chOff x="0" y="0"/>
          <a:chExt cx="0" cy="0"/>
        </a:xfrm>
      </p:grpSpPr>
      <p:sp>
        <p:nvSpPr>
          <p:cNvPr id="101" name="Shape 101"/>
          <p:cNvSpPr txBox="1">
            <a:spLocks noGrp="1"/>
          </p:cNvSpPr>
          <p:nvPr>
            <p:ph type="sldNum" idx="12"/>
          </p:nvPr>
        </p:nvSpPr>
        <p:spPr>
          <a:xfrm>
            <a:off x="8472458" y="4663217"/>
            <a:ext cx="548700" cy="393600"/>
          </a:xfrm>
          <a:prstGeom prst="rect">
            <a:avLst/>
          </a:prstGeom>
        </p:spPr>
        <p:txBody>
          <a:bodyPr wrap="square" lIns="91425" tIns="91425" rIns="91425" bIns="91425" anchor="ctr" anchorCtr="0">
            <a:noAutofit/>
          </a:bodyPr>
          <a:lstStyle/>
          <a:p>
            <a:pPr marL="0" lvl="0" indent="0" rtl="0">
              <a:spcBef>
                <a:spcPts val="0"/>
              </a:spcBef>
              <a:buNone/>
            </a:pPr>
            <a:fld id="{00000000-1234-1234-1234-123412341234}" type="slidenum">
              <a:rPr lang="en"/>
              <a:t>‹#›</a:t>
            </a:fld>
            <a:endParaRPr lang="e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cSld name="Title slide">
    <p:bg>
      <p:bgPr>
        <a:solidFill>
          <a:schemeClr val="accent6"/>
        </a:solidFill>
        <a:effectLst/>
      </p:bgPr>
    </p:bg>
    <p:spTree>
      <p:nvGrpSpPr>
        <p:cNvPr id="1" name="Shape 106"/>
        <p:cNvGrpSpPr/>
        <p:nvPr/>
      </p:nvGrpSpPr>
      <p:grpSpPr>
        <a:xfrm>
          <a:off x="0" y="0"/>
          <a:ext cx="0" cy="0"/>
          <a:chOff x="0" y="0"/>
          <a:chExt cx="0" cy="0"/>
        </a:xfrm>
      </p:grpSpPr>
      <p:sp>
        <p:nvSpPr>
          <p:cNvPr id="107" name="Shape 107"/>
          <p:cNvSpPr/>
          <p:nvPr/>
        </p:nvSpPr>
        <p:spPr>
          <a:xfrm>
            <a:off x="31" y="2824500"/>
            <a:ext cx="7370400" cy="2319000"/>
          </a:xfrm>
          <a:prstGeom prst="rtTriangle">
            <a:avLst/>
          </a:prstGeom>
          <a:solidFill>
            <a:schemeClr val="accent1"/>
          </a:solidFill>
          <a:ln>
            <a:noFill/>
          </a:ln>
        </p:spPr>
        <p:txBody>
          <a:bodyPr wrap="square" lIns="91425" tIns="91425" rIns="91425" bIns="91425" anchor="ctr" anchorCtr="0">
            <a:noAutofit/>
          </a:bodyPr>
          <a:lstStyle/>
          <a:p>
            <a:pPr marL="0" lvl="0" indent="0">
              <a:spcBef>
                <a:spcPts val="0"/>
              </a:spcBef>
              <a:buNone/>
            </a:pPr>
            <a:endParaRPr/>
          </a:p>
        </p:txBody>
      </p:sp>
      <p:sp>
        <p:nvSpPr>
          <p:cNvPr id="108" name="Shape 108"/>
          <p:cNvSpPr/>
          <p:nvPr/>
        </p:nvSpPr>
        <p:spPr>
          <a:xfrm flipH="1">
            <a:off x="3582600" y="1550700"/>
            <a:ext cx="5561400" cy="3592800"/>
          </a:xfrm>
          <a:prstGeom prst="rtTriangle">
            <a:avLst/>
          </a:prstGeom>
          <a:solidFill>
            <a:schemeClr val="accent3"/>
          </a:solidFill>
          <a:ln>
            <a:noFill/>
          </a:ln>
        </p:spPr>
        <p:txBody>
          <a:bodyPr wrap="square" lIns="91425" tIns="91425" rIns="91425" bIns="91425" anchor="ctr" anchorCtr="0">
            <a:noAutofit/>
          </a:bodyPr>
          <a:lstStyle/>
          <a:p>
            <a:pPr marL="0" lvl="0" indent="0">
              <a:spcBef>
                <a:spcPts val="0"/>
              </a:spcBef>
              <a:buNone/>
            </a:pPr>
            <a:endParaRPr/>
          </a:p>
        </p:txBody>
      </p:sp>
      <p:sp>
        <p:nvSpPr>
          <p:cNvPr id="109" name="Shape 109"/>
          <p:cNvSpPr/>
          <p:nvPr/>
        </p:nvSpPr>
        <p:spPr>
          <a:xfrm rot="10800000">
            <a:off x="5058905" y="0"/>
            <a:ext cx="4085100" cy="2052600"/>
          </a:xfrm>
          <a:prstGeom prst="rtTriangle">
            <a:avLst/>
          </a:prstGeom>
          <a:solidFill>
            <a:schemeClr val="dk2"/>
          </a:solidFill>
          <a:ln>
            <a:noFill/>
          </a:ln>
        </p:spPr>
        <p:txBody>
          <a:bodyPr wrap="square" lIns="91425" tIns="91425" rIns="91425" bIns="91425" anchor="ctr" anchorCtr="0">
            <a:noAutofit/>
          </a:bodyPr>
          <a:lstStyle/>
          <a:p>
            <a:pPr marL="0" lvl="0" indent="0">
              <a:spcBef>
                <a:spcPts val="0"/>
              </a:spcBef>
              <a:buNone/>
            </a:pPr>
            <a:endParaRPr/>
          </a:p>
        </p:txBody>
      </p:sp>
      <p:sp>
        <p:nvSpPr>
          <p:cNvPr id="110" name="Shape 110"/>
          <p:cNvSpPr/>
          <p:nvPr/>
        </p:nvSpPr>
        <p:spPr>
          <a:xfrm>
            <a:off x="203275" y="206250"/>
            <a:ext cx="8737500" cy="4731000"/>
          </a:xfrm>
          <a:prstGeom prst="rect">
            <a:avLst/>
          </a:prstGeom>
          <a:solidFill>
            <a:schemeClr val="dk1"/>
          </a:solidFill>
          <a:ln>
            <a:noFill/>
          </a:ln>
          <a:effectLst>
            <a:outerShdw blurRad="228600" sx="101000" sy="101000" algn="ctr" rotWithShape="0">
              <a:srgbClr val="000000">
                <a:alpha val="40000"/>
              </a:srgbClr>
            </a:outerShdw>
          </a:effectLst>
        </p:spPr>
        <p:txBody>
          <a:bodyPr wrap="square" lIns="91425" tIns="91425" rIns="91425" bIns="91425" anchor="ctr" anchorCtr="0">
            <a:noAutofit/>
          </a:bodyPr>
          <a:lstStyle/>
          <a:p>
            <a:pPr marL="0" lvl="0" indent="0">
              <a:spcBef>
                <a:spcPts val="0"/>
              </a:spcBef>
              <a:buNone/>
            </a:pPr>
            <a:endParaRPr/>
          </a:p>
        </p:txBody>
      </p:sp>
      <p:grpSp>
        <p:nvGrpSpPr>
          <p:cNvPr id="111" name="Shape 111"/>
          <p:cNvGrpSpPr/>
          <p:nvPr/>
        </p:nvGrpSpPr>
        <p:grpSpPr>
          <a:xfrm>
            <a:off x="255200" y="592"/>
            <a:ext cx="2250363" cy="1044300"/>
            <a:chOff x="255200" y="592"/>
            <a:chExt cx="2250363" cy="1044300"/>
          </a:xfrm>
        </p:grpSpPr>
        <p:sp>
          <p:nvSpPr>
            <p:cNvPr id="112" name="Shape 112"/>
            <p:cNvSpPr/>
            <p:nvPr/>
          </p:nvSpPr>
          <p:spPr>
            <a:xfrm>
              <a:off x="764063" y="592"/>
              <a:ext cx="1741500" cy="1044300"/>
            </a:xfrm>
            <a:prstGeom prst="parallelogram">
              <a:avLst>
                <a:gd name="adj" fmla="val 153193"/>
              </a:avLst>
            </a:prstGeom>
            <a:solidFill>
              <a:schemeClr val="dk1"/>
            </a:solidFill>
            <a:ln>
              <a:noFill/>
            </a:ln>
          </p:spPr>
          <p:txBody>
            <a:bodyPr wrap="square" lIns="91425" tIns="91425" rIns="91425" bIns="91425" anchor="ctr" anchorCtr="0">
              <a:noAutofit/>
            </a:bodyPr>
            <a:lstStyle/>
            <a:p>
              <a:pPr marL="0" lvl="0" indent="0">
                <a:spcBef>
                  <a:spcPts val="0"/>
                </a:spcBef>
                <a:buNone/>
              </a:pPr>
              <a:endParaRPr/>
            </a:p>
          </p:txBody>
        </p:sp>
        <p:sp>
          <p:nvSpPr>
            <p:cNvPr id="113" name="Shape 113"/>
            <p:cNvSpPr/>
            <p:nvPr/>
          </p:nvSpPr>
          <p:spPr>
            <a:xfrm>
              <a:off x="509632" y="592"/>
              <a:ext cx="1741500" cy="1044300"/>
            </a:xfrm>
            <a:prstGeom prst="parallelogram">
              <a:avLst>
                <a:gd name="adj" fmla="val 153193"/>
              </a:avLst>
            </a:prstGeom>
            <a:solidFill>
              <a:schemeClr val="dk1"/>
            </a:solidFill>
            <a:ln>
              <a:noFill/>
            </a:ln>
          </p:spPr>
          <p:txBody>
            <a:bodyPr wrap="square" lIns="91425" tIns="91425" rIns="91425" bIns="91425" anchor="ctr" anchorCtr="0">
              <a:noAutofit/>
            </a:bodyPr>
            <a:lstStyle/>
            <a:p>
              <a:pPr marL="0" lvl="0" indent="0">
                <a:spcBef>
                  <a:spcPts val="0"/>
                </a:spcBef>
                <a:buNone/>
              </a:pPr>
              <a:endParaRPr/>
            </a:p>
          </p:txBody>
        </p:sp>
        <p:sp>
          <p:nvSpPr>
            <p:cNvPr id="114" name="Shape 114"/>
            <p:cNvSpPr/>
            <p:nvPr/>
          </p:nvSpPr>
          <p:spPr>
            <a:xfrm>
              <a:off x="255200" y="592"/>
              <a:ext cx="1741500" cy="1044300"/>
            </a:xfrm>
            <a:prstGeom prst="parallelogram">
              <a:avLst>
                <a:gd name="adj" fmla="val 153193"/>
              </a:avLst>
            </a:prstGeom>
            <a:solidFill>
              <a:schemeClr val="dk1"/>
            </a:solidFill>
            <a:ln>
              <a:noFill/>
            </a:ln>
          </p:spPr>
          <p:txBody>
            <a:bodyPr wrap="square" lIns="91425" tIns="91425" rIns="91425" bIns="91425" anchor="ctr" anchorCtr="0">
              <a:noAutofit/>
            </a:bodyPr>
            <a:lstStyle/>
            <a:p>
              <a:pPr marL="0" lvl="0" indent="0">
                <a:spcBef>
                  <a:spcPts val="0"/>
                </a:spcBef>
                <a:buNone/>
              </a:pPr>
              <a:endParaRPr/>
            </a:p>
          </p:txBody>
        </p:sp>
      </p:grpSp>
      <p:grpSp>
        <p:nvGrpSpPr>
          <p:cNvPr id="115" name="Shape 115"/>
          <p:cNvGrpSpPr/>
          <p:nvPr/>
        </p:nvGrpSpPr>
        <p:grpSpPr>
          <a:xfrm>
            <a:off x="905395" y="592"/>
            <a:ext cx="2250363" cy="1044300"/>
            <a:chOff x="905395" y="592"/>
            <a:chExt cx="2250363" cy="1044300"/>
          </a:xfrm>
        </p:grpSpPr>
        <p:sp>
          <p:nvSpPr>
            <p:cNvPr id="116" name="Shape 116"/>
            <p:cNvSpPr/>
            <p:nvPr/>
          </p:nvSpPr>
          <p:spPr>
            <a:xfrm>
              <a:off x="1414258" y="592"/>
              <a:ext cx="1741500" cy="1044300"/>
            </a:xfrm>
            <a:prstGeom prst="parallelogram">
              <a:avLst>
                <a:gd name="adj" fmla="val 153193"/>
              </a:avLst>
            </a:prstGeom>
            <a:solidFill>
              <a:schemeClr val="accent6"/>
            </a:solidFill>
            <a:ln>
              <a:noFill/>
            </a:ln>
          </p:spPr>
          <p:txBody>
            <a:bodyPr wrap="square" lIns="91425" tIns="91425" rIns="91425" bIns="91425" anchor="ctr" anchorCtr="0">
              <a:noAutofit/>
            </a:bodyPr>
            <a:lstStyle/>
            <a:p>
              <a:pPr marL="0" lvl="0" indent="0">
                <a:spcBef>
                  <a:spcPts val="0"/>
                </a:spcBef>
                <a:buNone/>
              </a:pPr>
              <a:endParaRPr/>
            </a:p>
          </p:txBody>
        </p:sp>
        <p:sp>
          <p:nvSpPr>
            <p:cNvPr id="117" name="Shape 117"/>
            <p:cNvSpPr/>
            <p:nvPr/>
          </p:nvSpPr>
          <p:spPr>
            <a:xfrm>
              <a:off x="1159826" y="592"/>
              <a:ext cx="1741500" cy="1044300"/>
            </a:xfrm>
            <a:prstGeom prst="parallelogram">
              <a:avLst>
                <a:gd name="adj" fmla="val 153193"/>
              </a:avLst>
            </a:prstGeom>
            <a:solidFill>
              <a:schemeClr val="accent6"/>
            </a:solidFill>
            <a:ln>
              <a:noFill/>
            </a:ln>
          </p:spPr>
          <p:txBody>
            <a:bodyPr wrap="square" lIns="91425" tIns="91425" rIns="91425" bIns="91425" anchor="ctr" anchorCtr="0">
              <a:noAutofit/>
            </a:bodyPr>
            <a:lstStyle/>
            <a:p>
              <a:pPr marL="0" lvl="0" indent="0">
                <a:spcBef>
                  <a:spcPts val="0"/>
                </a:spcBef>
                <a:buNone/>
              </a:pPr>
              <a:endParaRPr/>
            </a:p>
          </p:txBody>
        </p:sp>
        <p:sp>
          <p:nvSpPr>
            <p:cNvPr id="118" name="Shape 118"/>
            <p:cNvSpPr/>
            <p:nvPr/>
          </p:nvSpPr>
          <p:spPr>
            <a:xfrm>
              <a:off x="905395" y="592"/>
              <a:ext cx="1741500" cy="1044300"/>
            </a:xfrm>
            <a:prstGeom prst="parallelogram">
              <a:avLst>
                <a:gd name="adj" fmla="val 153193"/>
              </a:avLst>
            </a:prstGeom>
            <a:solidFill>
              <a:schemeClr val="accent6"/>
            </a:solidFill>
            <a:ln>
              <a:noFill/>
            </a:ln>
          </p:spPr>
          <p:txBody>
            <a:bodyPr wrap="square" lIns="91425" tIns="91425" rIns="91425" bIns="91425" anchor="ctr" anchorCtr="0">
              <a:noAutofit/>
            </a:bodyPr>
            <a:lstStyle/>
            <a:p>
              <a:pPr marL="0" lvl="0" indent="0">
                <a:spcBef>
                  <a:spcPts val="0"/>
                </a:spcBef>
                <a:buNone/>
              </a:pPr>
              <a:endParaRPr/>
            </a:p>
          </p:txBody>
        </p:sp>
      </p:grpSp>
      <p:grpSp>
        <p:nvGrpSpPr>
          <p:cNvPr id="119" name="Shape 119"/>
          <p:cNvGrpSpPr/>
          <p:nvPr/>
        </p:nvGrpSpPr>
        <p:grpSpPr>
          <a:xfrm>
            <a:off x="7057468" y="5088"/>
            <a:ext cx="1851282" cy="752108"/>
            <a:chOff x="6917201" y="0"/>
            <a:chExt cx="2227777" cy="863400"/>
          </a:xfrm>
        </p:grpSpPr>
        <p:sp>
          <p:nvSpPr>
            <p:cNvPr id="120" name="Shape 120"/>
            <p:cNvSpPr/>
            <p:nvPr/>
          </p:nvSpPr>
          <p:spPr>
            <a:xfrm>
              <a:off x="7641677" y="0"/>
              <a:ext cx="1503300" cy="863400"/>
            </a:xfrm>
            <a:prstGeom prst="parallelogram">
              <a:avLst>
                <a:gd name="adj" fmla="val 158024"/>
              </a:avLst>
            </a:prstGeom>
            <a:solidFill>
              <a:schemeClr val="dk2"/>
            </a:solidFill>
            <a:ln>
              <a:noFill/>
            </a:ln>
          </p:spPr>
          <p:txBody>
            <a:bodyPr wrap="square" lIns="91425" tIns="91425" rIns="91425" bIns="91425" anchor="ctr" anchorCtr="0">
              <a:noAutofit/>
            </a:bodyPr>
            <a:lstStyle/>
            <a:p>
              <a:pPr marL="0" lvl="0" indent="0">
                <a:spcBef>
                  <a:spcPts val="0"/>
                </a:spcBef>
                <a:buNone/>
              </a:pPr>
              <a:endParaRPr/>
            </a:p>
          </p:txBody>
        </p:sp>
        <p:sp>
          <p:nvSpPr>
            <p:cNvPr id="121" name="Shape 121"/>
            <p:cNvSpPr/>
            <p:nvPr/>
          </p:nvSpPr>
          <p:spPr>
            <a:xfrm>
              <a:off x="7279439" y="0"/>
              <a:ext cx="1503300" cy="863400"/>
            </a:xfrm>
            <a:prstGeom prst="parallelogram">
              <a:avLst>
                <a:gd name="adj" fmla="val 158024"/>
              </a:avLst>
            </a:prstGeom>
            <a:solidFill>
              <a:schemeClr val="dk2"/>
            </a:solidFill>
            <a:ln>
              <a:noFill/>
            </a:ln>
          </p:spPr>
          <p:txBody>
            <a:bodyPr wrap="square" lIns="91425" tIns="91425" rIns="91425" bIns="91425" anchor="ctr" anchorCtr="0">
              <a:noAutofit/>
            </a:bodyPr>
            <a:lstStyle/>
            <a:p>
              <a:pPr marL="0" lvl="0" indent="0">
                <a:spcBef>
                  <a:spcPts val="0"/>
                </a:spcBef>
                <a:buNone/>
              </a:pPr>
              <a:endParaRPr/>
            </a:p>
          </p:txBody>
        </p:sp>
        <p:sp>
          <p:nvSpPr>
            <p:cNvPr id="122" name="Shape 122"/>
            <p:cNvSpPr/>
            <p:nvPr/>
          </p:nvSpPr>
          <p:spPr>
            <a:xfrm>
              <a:off x="6917201" y="0"/>
              <a:ext cx="1503300" cy="863400"/>
            </a:xfrm>
            <a:prstGeom prst="parallelogram">
              <a:avLst>
                <a:gd name="adj" fmla="val 158024"/>
              </a:avLst>
            </a:prstGeom>
            <a:solidFill>
              <a:schemeClr val="dk2"/>
            </a:solidFill>
            <a:ln>
              <a:noFill/>
            </a:ln>
          </p:spPr>
          <p:txBody>
            <a:bodyPr wrap="square" lIns="91425" tIns="91425" rIns="91425" bIns="91425" anchor="ctr" anchorCtr="0">
              <a:noAutofit/>
            </a:bodyPr>
            <a:lstStyle/>
            <a:p>
              <a:pPr marL="0" lvl="0" indent="0">
                <a:spcBef>
                  <a:spcPts val="0"/>
                </a:spcBef>
                <a:buNone/>
              </a:pPr>
              <a:endParaRPr/>
            </a:p>
          </p:txBody>
        </p:sp>
      </p:grpSp>
      <p:grpSp>
        <p:nvGrpSpPr>
          <p:cNvPr id="123" name="Shape 123"/>
          <p:cNvGrpSpPr/>
          <p:nvPr/>
        </p:nvGrpSpPr>
        <p:grpSpPr>
          <a:xfrm>
            <a:off x="6553032" y="4217852"/>
            <a:ext cx="2389068" cy="925737"/>
            <a:chOff x="6917201" y="0"/>
            <a:chExt cx="2227777" cy="863400"/>
          </a:xfrm>
        </p:grpSpPr>
        <p:sp>
          <p:nvSpPr>
            <p:cNvPr id="124" name="Shape 124"/>
            <p:cNvSpPr/>
            <p:nvPr/>
          </p:nvSpPr>
          <p:spPr>
            <a:xfrm>
              <a:off x="7641677" y="0"/>
              <a:ext cx="1503300" cy="863400"/>
            </a:xfrm>
            <a:prstGeom prst="parallelogram">
              <a:avLst>
                <a:gd name="adj" fmla="val 158024"/>
              </a:avLst>
            </a:prstGeom>
            <a:solidFill>
              <a:schemeClr val="dk1"/>
            </a:solidFill>
            <a:ln>
              <a:noFill/>
            </a:ln>
          </p:spPr>
          <p:txBody>
            <a:bodyPr wrap="square" lIns="91425" tIns="91425" rIns="91425" bIns="91425" anchor="ctr" anchorCtr="0">
              <a:noAutofit/>
            </a:bodyPr>
            <a:lstStyle/>
            <a:p>
              <a:pPr marL="0" lvl="0" indent="0">
                <a:spcBef>
                  <a:spcPts val="0"/>
                </a:spcBef>
                <a:buNone/>
              </a:pPr>
              <a:endParaRPr/>
            </a:p>
          </p:txBody>
        </p:sp>
        <p:sp>
          <p:nvSpPr>
            <p:cNvPr id="125" name="Shape 125"/>
            <p:cNvSpPr/>
            <p:nvPr/>
          </p:nvSpPr>
          <p:spPr>
            <a:xfrm>
              <a:off x="7279439" y="0"/>
              <a:ext cx="1503300" cy="863400"/>
            </a:xfrm>
            <a:prstGeom prst="parallelogram">
              <a:avLst>
                <a:gd name="adj" fmla="val 158024"/>
              </a:avLst>
            </a:prstGeom>
            <a:solidFill>
              <a:schemeClr val="dk1"/>
            </a:solidFill>
            <a:ln>
              <a:noFill/>
            </a:ln>
          </p:spPr>
          <p:txBody>
            <a:bodyPr wrap="square" lIns="91425" tIns="91425" rIns="91425" bIns="91425" anchor="ctr" anchorCtr="0">
              <a:noAutofit/>
            </a:bodyPr>
            <a:lstStyle/>
            <a:p>
              <a:pPr marL="0" lvl="0" indent="0">
                <a:spcBef>
                  <a:spcPts val="0"/>
                </a:spcBef>
                <a:buNone/>
              </a:pPr>
              <a:endParaRPr/>
            </a:p>
          </p:txBody>
        </p:sp>
        <p:sp>
          <p:nvSpPr>
            <p:cNvPr id="126" name="Shape 126"/>
            <p:cNvSpPr/>
            <p:nvPr/>
          </p:nvSpPr>
          <p:spPr>
            <a:xfrm>
              <a:off x="6917201" y="0"/>
              <a:ext cx="1503300" cy="863400"/>
            </a:xfrm>
            <a:prstGeom prst="parallelogram">
              <a:avLst>
                <a:gd name="adj" fmla="val 158024"/>
              </a:avLst>
            </a:prstGeom>
            <a:solidFill>
              <a:schemeClr val="dk1"/>
            </a:solidFill>
            <a:ln>
              <a:noFill/>
            </a:ln>
          </p:spPr>
          <p:txBody>
            <a:bodyPr wrap="square" lIns="91425" tIns="91425" rIns="91425" bIns="91425" anchor="ctr" anchorCtr="0">
              <a:noAutofit/>
            </a:bodyPr>
            <a:lstStyle/>
            <a:p>
              <a:pPr marL="0" lvl="0" indent="0">
                <a:spcBef>
                  <a:spcPts val="0"/>
                </a:spcBef>
                <a:buNone/>
              </a:pPr>
              <a:endParaRPr/>
            </a:p>
          </p:txBody>
        </p:sp>
      </p:grpSp>
      <p:grpSp>
        <p:nvGrpSpPr>
          <p:cNvPr id="127" name="Shape 127"/>
          <p:cNvGrpSpPr/>
          <p:nvPr/>
        </p:nvGrpSpPr>
        <p:grpSpPr>
          <a:xfrm>
            <a:off x="199149" y="4055652"/>
            <a:ext cx="2795414" cy="1083308"/>
            <a:chOff x="6917201" y="0"/>
            <a:chExt cx="2227777" cy="863400"/>
          </a:xfrm>
        </p:grpSpPr>
        <p:sp>
          <p:nvSpPr>
            <p:cNvPr id="128" name="Shape 128"/>
            <p:cNvSpPr/>
            <p:nvPr/>
          </p:nvSpPr>
          <p:spPr>
            <a:xfrm>
              <a:off x="7641677" y="0"/>
              <a:ext cx="1503300" cy="863400"/>
            </a:xfrm>
            <a:prstGeom prst="parallelogram">
              <a:avLst>
                <a:gd name="adj" fmla="val 158024"/>
              </a:avLst>
            </a:prstGeom>
            <a:solidFill>
              <a:schemeClr val="accent1"/>
            </a:solidFill>
            <a:ln>
              <a:noFill/>
            </a:ln>
          </p:spPr>
          <p:txBody>
            <a:bodyPr wrap="square" lIns="91425" tIns="91425" rIns="91425" bIns="91425" anchor="ctr" anchorCtr="0">
              <a:noAutofit/>
            </a:bodyPr>
            <a:lstStyle/>
            <a:p>
              <a:pPr marL="0" lvl="0" indent="0">
                <a:spcBef>
                  <a:spcPts val="0"/>
                </a:spcBef>
                <a:buNone/>
              </a:pPr>
              <a:endParaRPr/>
            </a:p>
          </p:txBody>
        </p:sp>
        <p:sp>
          <p:nvSpPr>
            <p:cNvPr id="129" name="Shape 129"/>
            <p:cNvSpPr/>
            <p:nvPr/>
          </p:nvSpPr>
          <p:spPr>
            <a:xfrm>
              <a:off x="7279439" y="0"/>
              <a:ext cx="1503300" cy="863400"/>
            </a:xfrm>
            <a:prstGeom prst="parallelogram">
              <a:avLst>
                <a:gd name="adj" fmla="val 158024"/>
              </a:avLst>
            </a:prstGeom>
            <a:solidFill>
              <a:schemeClr val="accent1"/>
            </a:solidFill>
            <a:ln>
              <a:noFill/>
            </a:ln>
          </p:spPr>
          <p:txBody>
            <a:bodyPr wrap="square" lIns="91425" tIns="91425" rIns="91425" bIns="91425" anchor="ctr" anchorCtr="0">
              <a:noAutofit/>
            </a:bodyPr>
            <a:lstStyle/>
            <a:p>
              <a:pPr marL="0" lvl="0" indent="0">
                <a:spcBef>
                  <a:spcPts val="0"/>
                </a:spcBef>
                <a:buNone/>
              </a:pPr>
              <a:endParaRPr/>
            </a:p>
          </p:txBody>
        </p:sp>
        <p:sp>
          <p:nvSpPr>
            <p:cNvPr id="130" name="Shape 130"/>
            <p:cNvSpPr/>
            <p:nvPr/>
          </p:nvSpPr>
          <p:spPr>
            <a:xfrm>
              <a:off x="6917201" y="0"/>
              <a:ext cx="1503300" cy="863400"/>
            </a:xfrm>
            <a:prstGeom prst="parallelogram">
              <a:avLst>
                <a:gd name="adj" fmla="val 158024"/>
              </a:avLst>
            </a:prstGeom>
            <a:solidFill>
              <a:schemeClr val="accent1"/>
            </a:solidFill>
            <a:ln>
              <a:noFill/>
            </a:ln>
          </p:spPr>
          <p:txBody>
            <a:bodyPr wrap="square" lIns="91425" tIns="91425" rIns="91425" bIns="91425" anchor="ctr" anchorCtr="0">
              <a:noAutofit/>
            </a:bodyPr>
            <a:lstStyle/>
            <a:p>
              <a:pPr marL="0" lvl="0" indent="0">
                <a:spcBef>
                  <a:spcPts val="0"/>
                </a:spcBef>
                <a:buNone/>
              </a:pPr>
              <a:endParaRPr/>
            </a:p>
          </p:txBody>
        </p:sp>
      </p:grpSp>
      <p:sp>
        <p:nvSpPr>
          <p:cNvPr id="131" name="Shape 131"/>
          <p:cNvSpPr txBox="1">
            <a:spLocks noGrp="1"/>
          </p:cNvSpPr>
          <p:nvPr>
            <p:ph type="ctrTitle"/>
          </p:nvPr>
        </p:nvSpPr>
        <p:spPr>
          <a:xfrm>
            <a:off x="1858703" y="1822833"/>
            <a:ext cx="5361300" cy="1448100"/>
          </a:xfrm>
          <a:prstGeom prst="rect">
            <a:avLst/>
          </a:prstGeom>
        </p:spPr>
        <p:txBody>
          <a:bodyPr wrap="square" lIns="91425" tIns="91425" rIns="91425" bIns="91425" anchor="ctr" anchorCtr="0"/>
          <a:lstStyle>
            <a:lvl1pPr lvl="0" algn="ctr" rtl="0">
              <a:spcBef>
                <a:spcPts val="0"/>
              </a:spcBef>
              <a:buSzPts val="3800"/>
              <a:buNone/>
              <a:defRPr sz="3800"/>
            </a:lvl1pPr>
            <a:lvl2pPr lvl="1" algn="ctr" rtl="0">
              <a:spcBef>
                <a:spcPts val="0"/>
              </a:spcBef>
              <a:buSzPts val="3800"/>
              <a:buNone/>
              <a:defRPr sz="3800"/>
            </a:lvl2pPr>
            <a:lvl3pPr lvl="2" algn="ctr" rtl="0">
              <a:spcBef>
                <a:spcPts val="0"/>
              </a:spcBef>
              <a:buSzPts val="3800"/>
              <a:buNone/>
              <a:defRPr sz="3800"/>
            </a:lvl3pPr>
            <a:lvl4pPr lvl="3" algn="ctr" rtl="0">
              <a:spcBef>
                <a:spcPts val="0"/>
              </a:spcBef>
              <a:buSzPts val="3800"/>
              <a:buNone/>
              <a:defRPr sz="3800"/>
            </a:lvl4pPr>
            <a:lvl5pPr lvl="4" algn="ctr" rtl="0">
              <a:spcBef>
                <a:spcPts val="0"/>
              </a:spcBef>
              <a:buSzPts val="3800"/>
              <a:buNone/>
              <a:defRPr sz="3800"/>
            </a:lvl5pPr>
            <a:lvl6pPr lvl="5" algn="ctr" rtl="0">
              <a:spcBef>
                <a:spcPts val="0"/>
              </a:spcBef>
              <a:buSzPts val="3800"/>
              <a:buNone/>
              <a:defRPr sz="3800"/>
            </a:lvl6pPr>
            <a:lvl7pPr lvl="6" algn="ctr" rtl="0">
              <a:spcBef>
                <a:spcPts val="0"/>
              </a:spcBef>
              <a:buSzPts val="3800"/>
              <a:buNone/>
              <a:defRPr sz="3800"/>
            </a:lvl7pPr>
            <a:lvl8pPr lvl="7" algn="ctr" rtl="0">
              <a:spcBef>
                <a:spcPts val="0"/>
              </a:spcBef>
              <a:buSzPts val="3800"/>
              <a:buNone/>
              <a:defRPr sz="3800"/>
            </a:lvl8pPr>
            <a:lvl9pPr lvl="8" algn="ctr" rtl="0">
              <a:spcBef>
                <a:spcPts val="0"/>
              </a:spcBef>
              <a:buSzPts val="3800"/>
              <a:buNone/>
              <a:defRPr sz="3800"/>
            </a:lvl9pPr>
          </a:lstStyle>
          <a:p>
            <a:endParaRPr/>
          </a:p>
        </p:txBody>
      </p:sp>
      <p:sp>
        <p:nvSpPr>
          <p:cNvPr id="132" name="Shape 132"/>
          <p:cNvSpPr txBox="1">
            <a:spLocks noGrp="1"/>
          </p:cNvSpPr>
          <p:nvPr>
            <p:ph type="subTitle" idx="1"/>
          </p:nvPr>
        </p:nvSpPr>
        <p:spPr>
          <a:xfrm>
            <a:off x="1858700" y="3413158"/>
            <a:ext cx="5361300" cy="522600"/>
          </a:xfrm>
          <a:prstGeom prst="rect">
            <a:avLst/>
          </a:prstGeom>
        </p:spPr>
        <p:txBody>
          <a:bodyPr wrap="square" lIns="91425" tIns="91425" rIns="91425" bIns="91425" anchor="t" anchorCtr="0"/>
          <a:lstStyle>
            <a:lvl1pPr lvl="0" algn="ctr" rtl="0">
              <a:lnSpc>
                <a:spcPct val="100000"/>
              </a:lnSpc>
              <a:spcBef>
                <a:spcPts val="0"/>
              </a:spcBef>
              <a:spcAft>
                <a:spcPts val="0"/>
              </a:spcAft>
              <a:buClr>
                <a:schemeClr val="lt1"/>
              </a:buClr>
              <a:buSzPts val="1600"/>
              <a:buNone/>
              <a:defRPr sz="1600">
                <a:solidFill>
                  <a:schemeClr val="lt1"/>
                </a:solidFill>
              </a:defRPr>
            </a:lvl1pPr>
            <a:lvl2pPr lvl="1" algn="ctr" rtl="0">
              <a:lnSpc>
                <a:spcPct val="100000"/>
              </a:lnSpc>
              <a:spcBef>
                <a:spcPts val="0"/>
              </a:spcBef>
              <a:spcAft>
                <a:spcPts val="0"/>
              </a:spcAft>
              <a:buClr>
                <a:schemeClr val="lt1"/>
              </a:buClr>
              <a:buSzPts val="1600"/>
              <a:buNone/>
              <a:defRPr sz="1600">
                <a:solidFill>
                  <a:schemeClr val="lt1"/>
                </a:solidFill>
              </a:defRPr>
            </a:lvl2pPr>
            <a:lvl3pPr lvl="2" algn="ctr" rtl="0">
              <a:lnSpc>
                <a:spcPct val="100000"/>
              </a:lnSpc>
              <a:spcBef>
                <a:spcPts val="0"/>
              </a:spcBef>
              <a:spcAft>
                <a:spcPts val="0"/>
              </a:spcAft>
              <a:buClr>
                <a:schemeClr val="lt1"/>
              </a:buClr>
              <a:buSzPts val="1600"/>
              <a:buNone/>
              <a:defRPr sz="1600">
                <a:solidFill>
                  <a:schemeClr val="lt1"/>
                </a:solidFill>
              </a:defRPr>
            </a:lvl3pPr>
            <a:lvl4pPr lvl="3" algn="ctr" rtl="0">
              <a:lnSpc>
                <a:spcPct val="100000"/>
              </a:lnSpc>
              <a:spcBef>
                <a:spcPts val="0"/>
              </a:spcBef>
              <a:spcAft>
                <a:spcPts val="0"/>
              </a:spcAft>
              <a:buClr>
                <a:schemeClr val="lt1"/>
              </a:buClr>
              <a:buSzPts val="1600"/>
              <a:buNone/>
              <a:defRPr sz="1600">
                <a:solidFill>
                  <a:schemeClr val="lt1"/>
                </a:solidFill>
              </a:defRPr>
            </a:lvl4pPr>
            <a:lvl5pPr lvl="4" algn="ctr" rtl="0">
              <a:lnSpc>
                <a:spcPct val="100000"/>
              </a:lnSpc>
              <a:spcBef>
                <a:spcPts val="0"/>
              </a:spcBef>
              <a:spcAft>
                <a:spcPts val="0"/>
              </a:spcAft>
              <a:buClr>
                <a:schemeClr val="lt1"/>
              </a:buClr>
              <a:buSzPts val="1600"/>
              <a:buNone/>
              <a:defRPr sz="1600">
                <a:solidFill>
                  <a:schemeClr val="lt1"/>
                </a:solidFill>
              </a:defRPr>
            </a:lvl5pPr>
            <a:lvl6pPr lvl="5" algn="ctr" rtl="0">
              <a:lnSpc>
                <a:spcPct val="100000"/>
              </a:lnSpc>
              <a:spcBef>
                <a:spcPts val="0"/>
              </a:spcBef>
              <a:spcAft>
                <a:spcPts val="0"/>
              </a:spcAft>
              <a:buClr>
                <a:schemeClr val="lt1"/>
              </a:buClr>
              <a:buSzPts val="1600"/>
              <a:buNone/>
              <a:defRPr sz="1600">
                <a:solidFill>
                  <a:schemeClr val="lt1"/>
                </a:solidFill>
              </a:defRPr>
            </a:lvl6pPr>
            <a:lvl7pPr lvl="6" algn="ctr" rtl="0">
              <a:lnSpc>
                <a:spcPct val="100000"/>
              </a:lnSpc>
              <a:spcBef>
                <a:spcPts val="0"/>
              </a:spcBef>
              <a:spcAft>
                <a:spcPts val="0"/>
              </a:spcAft>
              <a:buClr>
                <a:schemeClr val="lt1"/>
              </a:buClr>
              <a:buSzPts val="1600"/>
              <a:buNone/>
              <a:defRPr sz="1600">
                <a:solidFill>
                  <a:schemeClr val="lt1"/>
                </a:solidFill>
              </a:defRPr>
            </a:lvl7pPr>
            <a:lvl8pPr lvl="7" algn="ctr" rtl="0">
              <a:lnSpc>
                <a:spcPct val="100000"/>
              </a:lnSpc>
              <a:spcBef>
                <a:spcPts val="0"/>
              </a:spcBef>
              <a:spcAft>
                <a:spcPts val="0"/>
              </a:spcAft>
              <a:buClr>
                <a:schemeClr val="lt1"/>
              </a:buClr>
              <a:buSzPts val="1600"/>
              <a:buNone/>
              <a:defRPr sz="1600">
                <a:solidFill>
                  <a:schemeClr val="lt1"/>
                </a:solidFill>
              </a:defRPr>
            </a:lvl8pPr>
            <a:lvl9pPr lvl="8" algn="ctr"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33" name="Shape 133"/>
          <p:cNvSpPr txBox="1">
            <a:spLocks noGrp="1"/>
          </p:cNvSpPr>
          <p:nvPr>
            <p:ph type="sldNum" idx="12"/>
          </p:nvPr>
        </p:nvSpPr>
        <p:spPr>
          <a:xfrm>
            <a:off x="8390734" y="4543668"/>
            <a:ext cx="548700" cy="393600"/>
          </a:xfrm>
          <a:prstGeom prst="rect">
            <a:avLst/>
          </a:prstGeom>
        </p:spPr>
        <p:txBody>
          <a:bodyPr wrap="square" lIns="91425" tIns="91425" rIns="91425" bIns="91425" anchor="ctr" anchorCtr="0">
            <a:noAutofit/>
          </a:bodyPr>
          <a:lstStyle/>
          <a:p>
            <a:pPr marL="0" lvl="0" indent="0" rtl="0">
              <a:spcBef>
                <a:spcPts val="0"/>
              </a:spcBef>
              <a:buNone/>
            </a:pPr>
            <a:fld id="{00000000-1234-1234-1234-123412341234}" type="slidenum">
              <a:rPr lang="en"/>
              <a:t>‹#›</a:t>
            </a:fld>
            <a:endParaRPr lang="e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cSld name="Section header">
    <p:bg>
      <p:bgPr>
        <a:solidFill>
          <a:schemeClr val="accent3"/>
        </a:solidFill>
        <a:effectLst/>
      </p:bgPr>
    </p:bg>
    <p:spTree>
      <p:nvGrpSpPr>
        <p:cNvPr id="1" name="Shape 134"/>
        <p:cNvGrpSpPr/>
        <p:nvPr/>
      </p:nvGrpSpPr>
      <p:grpSpPr>
        <a:xfrm>
          <a:off x="0" y="0"/>
          <a:ext cx="0" cy="0"/>
          <a:chOff x="0" y="0"/>
          <a:chExt cx="0" cy="0"/>
        </a:xfrm>
      </p:grpSpPr>
      <p:sp>
        <p:nvSpPr>
          <p:cNvPr id="135" name="Shape 135"/>
          <p:cNvSpPr/>
          <p:nvPr/>
        </p:nvSpPr>
        <p:spPr>
          <a:xfrm flipH="1">
            <a:off x="4757100" y="2309400"/>
            <a:ext cx="4386900" cy="2834100"/>
          </a:xfrm>
          <a:prstGeom prst="rtTriangle">
            <a:avLst/>
          </a:prstGeom>
          <a:solidFill>
            <a:schemeClr val="dk1"/>
          </a:solidFill>
          <a:ln>
            <a:noFill/>
          </a:ln>
        </p:spPr>
        <p:txBody>
          <a:bodyPr wrap="square" lIns="91425" tIns="91425" rIns="91425" bIns="91425" anchor="ctr" anchorCtr="0">
            <a:noAutofit/>
          </a:bodyPr>
          <a:lstStyle/>
          <a:p>
            <a:pPr marL="0" lvl="0" indent="0">
              <a:spcBef>
                <a:spcPts val="0"/>
              </a:spcBef>
              <a:buNone/>
            </a:pPr>
            <a:endParaRPr/>
          </a:p>
        </p:txBody>
      </p:sp>
      <p:grpSp>
        <p:nvGrpSpPr>
          <p:cNvPr id="136" name="Shape 136"/>
          <p:cNvGrpSpPr/>
          <p:nvPr/>
        </p:nvGrpSpPr>
        <p:grpSpPr>
          <a:xfrm>
            <a:off x="5594191" y="3961115"/>
            <a:ext cx="2910145" cy="1182340"/>
            <a:chOff x="6917201" y="0"/>
            <a:chExt cx="2227777" cy="863400"/>
          </a:xfrm>
        </p:grpSpPr>
        <p:sp>
          <p:nvSpPr>
            <p:cNvPr id="137" name="Shape 137"/>
            <p:cNvSpPr/>
            <p:nvPr/>
          </p:nvSpPr>
          <p:spPr>
            <a:xfrm>
              <a:off x="7641677" y="0"/>
              <a:ext cx="1503300" cy="863400"/>
            </a:xfrm>
            <a:prstGeom prst="parallelogram">
              <a:avLst>
                <a:gd name="adj" fmla="val 158024"/>
              </a:avLst>
            </a:prstGeom>
            <a:solidFill>
              <a:schemeClr val="accent3"/>
            </a:solidFill>
            <a:ln>
              <a:noFill/>
            </a:ln>
          </p:spPr>
          <p:txBody>
            <a:bodyPr wrap="square" lIns="91425" tIns="91425" rIns="91425" bIns="91425" anchor="ctr" anchorCtr="0">
              <a:noAutofit/>
            </a:bodyPr>
            <a:lstStyle/>
            <a:p>
              <a:pPr marL="0" lvl="0" indent="0">
                <a:spcBef>
                  <a:spcPts val="0"/>
                </a:spcBef>
                <a:buNone/>
              </a:pPr>
              <a:endParaRPr/>
            </a:p>
          </p:txBody>
        </p:sp>
        <p:sp>
          <p:nvSpPr>
            <p:cNvPr id="138" name="Shape 138"/>
            <p:cNvSpPr/>
            <p:nvPr/>
          </p:nvSpPr>
          <p:spPr>
            <a:xfrm>
              <a:off x="7279439" y="0"/>
              <a:ext cx="1503300" cy="863400"/>
            </a:xfrm>
            <a:prstGeom prst="parallelogram">
              <a:avLst>
                <a:gd name="adj" fmla="val 158024"/>
              </a:avLst>
            </a:prstGeom>
            <a:solidFill>
              <a:schemeClr val="accent3"/>
            </a:solidFill>
            <a:ln>
              <a:noFill/>
            </a:ln>
          </p:spPr>
          <p:txBody>
            <a:bodyPr wrap="square" lIns="91425" tIns="91425" rIns="91425" bIns="91425" anchor="ctr" anchorCtr="0">
              <a:noAutofit/>
            </a:bodyPr>
            <a:lstStyle/>
            <a:p>
              <a:pPr marL="0" lvl="0" indent="0">
                <a:spcBef>
                  <a:spcPts val="0"/>
                </a:spcBef>
                <a:buNone/>
              </a:pPr>
              <a:endParaRPr/>
            </a:p>
          </p:txBody>
        </p:sp>
        <p:sp>
          <p:nvSpPr>
            <p:cNvPr id="139" name="Shape 139"/>
            <p:cNvSpPr/>
            <p:nvPr/>
          </p:nvSpPr>
          <p:spPr>
            <a:xfrm>
              <a:off x="6917201" y="0"/>
              <a:ext cx="1503300" cy="863400"/>
            </a:xfrm>
            <a:prstGeom prst="parallelogram">
              <a:avLst>
                <a:gd name="adj" fmla="val 158024"/>
              </a:avLst>
            </a:prstGeom>
            <a:solidFill>
              <a:schemeClr val="accent3"/>
            </a:solidFill>
            <a:ln>
              <a:noFill/>
            </a:ln>
          </p:spPr>
          <p:txBody>
            <a:bodyPr wrap="square" lIns="91425" tIns="91425" rIns="91425" bIns="91425" anchor="ctr" anchorCtr="0">
              <a:noAutofit/>
            </a:bodyPr>
            <a:lstStyle/>
            <a:p>
              <a:pPr marL="0" lvl="0" indent="0">
                <a:spcBef>
                  <a:spcPts val="0"/>
                </a:spcBef>
                <a:buNone/>
              </a:pPr>
              <a:endParaRPr/>
            </a:p>
          </p:txBody>
        </p:sp>
      </p:grpSp>
      <p:grpSp>
        <p:nvGrpSpPr>
          <p:cNvPr id="140" name="Shape 140"/>
          <p:cNvGrpSpPr/>
          <p:nvPr/>
        </p:nvGrpSpPr>
        <p:grpSpPr>
          <a:xfrm>
            <a:off x="199149" y="2"/>
            <a:ext cx="2795414" cy="1083308"/>
            <a:chOff x="6917201" y="0"/>
            <a:chExt cx="2227777" cy="863400"/>
          </a:xfrm>
        </p:grpSpPr>
        <p:sp>
          <p:nvSpPr>
            <p:cNvPr id="141" name="Shape 141"/>
            <p:cNvSpPr/>
            <p:nvPr/>
          </p:nvSpPr>
          <p:spPr>
            <a:xfrm>
              <a:off x="7641677" y="0"/>
              <a:ext cx="1503300" cy="863400"/>
            </a:xfrm>
            <a:prstGeom prst="parallelogram">
              <a:avLst>
                <a:gd name="adj" fmla="val 158024"/>
              </a:avLst>
            </a:prstGeom>
            <a:solidFill>
              <a:schemeClr val="dk2"/>
            </a:solidFill>
            <a:ln>
              <a:noFill/>
            </a:ln>
          </p:spPr>
          <p:txBody>
            <a:bodyPr wrap="square" lIns="91425" tIns="91425" rIns="91425" bIns="91425" anchor="ctr" anchorCtr="0">
              <a:noAutofit/>
            </a:bodyPr>
            <a:lstStyle/>
            <a:p>
              <a:pPr marL="0" lvl="0" indent="0">
                <a:spcBef>
                  <a:spcPts val="0"/>
                </a:spcBef>
                <a:buNone/>
              </a:pPr>
              <a:endParaRPr/>
            </a:p>
          </p:txBody>
        </p:sp>
        <p:sp>
          <p:nvSpPr>
            <p:cNvPr id="142" name="Shape 142"/>
            <p:cNvSpPr/>
            <p:nvPr/>
          </p:nvSpPr>
          <p:spPr>
            <a:xfrm>
              <a:off x="7279439" y="0"/>
              <a:ext cx="1503300" cy="863400"/>
            </a:xfrm>
            <a:prstGeom prst="parallelogram">
              <a:avLst>
                <a:gd name="adj" fmla="val 158024"/>
              </a:avLst>
            </a:prstGeom>
            <a:solidFill>
              <a:schemeClr val="dk2"/>
            </a:solidFill>
            <a:ln>
              <a:noFill/>
            </a:ln>
          </p:spPr>
          <p:txBody>
            <a:bodyPr wrap="square" lIns="91425" tIns="91425" rIns="91425" bIns="91425" anchor="ctr" anchorCtr="0">
              <a:noAutofit/>
            </a:bodyPr>
            <a:lstStyle/>
            <a:p>
              <a:pPr marL="0" lvl="0" indent="0">
                <a:spcBef>
                  <a:spcPts val="0"/>
                </a:spcBef>
                <a:buNone/>
              </a:pPr>
              <a:endParaRPr/>
            </a:p>
          </p:txBody>
        </p:sp>
        <p:sp>
          <p:nvSpPr>
            <p:cNvPr id="143" name="Shape 143"/>
            <p:cNvSpPr/>
            <p:nvPr/>
          </p:nvSpPr>
          <p:spPr>
            <a:xfrm>
              <a:off x="6917201" y="0"/>
              <a:ext cx="1503300" cy="863400"/>
            </a:xfrm>
            <a:prstGeom prst="parallelogram">
              <a:avLst>
                <a:gd name="adj" fmla="val 158024"/>
              </a:avLst>
            </a:prstGeom>
            <a:solidFill>
              <a:schemeClr val="dk2"/>
            </a:solidFill>
            <a:ln>
              <a:noFill/>
            </a:ln>
          </p:spPr>
          <p:txBody>
            <a:bodyPr wrap="square" lIns="91425" tIns="91425" rIns="91425" bIns="91425" anchor="ctr" anchorCtr="0">
              <a:noAutofit/>
            </a:bodyPr>
            <a:lstStyle/>
            <a:p>
              <a:pPr marL="0" lvl="0" indent="0">
                <a:spcBef>
                  <a:spcPts val="0"/>
                </a:spcBef>
                <a:buNone/>
              </a:pPr>
              <a:endParaRPr/>
            </a:p>
          </p:txBody>
        </p:sp>
      </p:grpSp>
      <p:sp>
        <p:nvSpPr>
          <p:cNvPr id="144" name="Shape 144"/>
          <p:cNvSpPr txBox="1">
            <a:spLocks noGrp="1"/>
          </p:cNvSpPr>
          <p:nvPr>
            <p:ph type="title"/>
          </p:nvPr>
        </p:nvSpPr>
        <p:spPr>
          <a:xfrm>
            <a:off x="1888684" y="1746100"/>
            <a:ext cx="5377500" cy="1646100"/>
          </a:xfrm>
          <a:prstGeom prst="rect">
            <a:avLst/>
          </a:prstGeom>
        </p:spPr>
        <p:txBody>
          <a:bodyPr wrap="square" lIns="91425" tIns="91425" rIns="91425" bIns="91425" anchor="ctr" anchorCtr="0"/>
          <a:lstStyle>
            <a:lvl1pPr lvl="0" algn="ctr" rtl="0">
              <a:spcBef>
                <a:spcPts val="0"/>
              </a:spcBef>
              <a:buClr>
                <a:schemeClr val="dk2"/>
              </a:buClr>
              <a:buSzPts val="3200"/>
              <a:buNone/>
              <a:defRPr sz="3200">
                <a:solidFill>
                  <a:schemeClr val="dk2"/>
                </a:solidFill>
              </a:defRPr>
            </a:lvl1pPr>
            <a:lvl2pPr lvl="1" algn="ctr" rtl="0">
              <a:spcBef>
                <a:spcPts val="0"/>
              </a:spcBef>
              <a:buClr>
                <a:schemeClr val="dk2"/>
              </a:buClr>
              <a:buSzPts val="3200"/>
              <a:buNone/>
              <a:defRPr sz="3200">
                <a:solidFill>
                  <a:schemeClr val="dk2"/>
                </a:solidFill>
              </a:defRPr>
            </a:lvl2pPr>
            <a:lvl3pPr lvl="2" algn="ctr" rtl="0">
              <a:spcBef>
                <a:spcPts val="0"/>
              </a:spcBef>
              <a:buClr>
                <a:schemeClr val="dk2"/>
              </a:buClr>
              <a:buSzPts val="3200"/>
              <a:buNone/>
              <a:defRPr sz="3200">
                <a:solidFill>
                  <a:schemeClr val="dk2"/>
                </a:solidFill>
              </a:defRPr>
            </a:lvl3pPr>
            <a:lvl4pPr lvl="3" algn="ctr" rtl="0">
              <a:spcBef>
                <a:spcPts val="0"/>
              </a:spcBef>
              <a:buClr>
                <a:schemeClr val="dk2"/>
              </a:buClr>
              <a:buSzPts val="3200"/>
              <a:buNone/>
              <a:defRPr sz="3200">
                <a:solidFill>
                  <a:schemeClr val="dk2"/>
                </a:solidFill>
              </a:defRPr>
            </a:lvl4pPr>
            <a:lvl5pPr lvl="4" algn="ctr" rtl="0">
              <a:spcBef>
                <a:spcPts val="0"/>
              </a:spcBef>
              <a:buClr>
                <a:schemeClr val="dk2"/>
              </a:buClr>
              <a:buSzPts val="3200"/>
              <a:buNone/>
              <a:defRPr sz="3200">
                <a:solidFill>
                  <a:schemeClr val="dk2"/>
                </a:solidFill>
              </a:defRPr>
            </a:lvl5pPr>
            <a:lvl6pPr lvl="5" algn="ctr" rtl="0">
              <a:spcBef>
                <a:spcPts val="0"/>
              </a:spcBef>
              <a:buClr>
                <a:schemeClr val="dk2"/>
              </a:buClr>
              <a:buSzPts val="3200"/>
              <a:buNone/>
              <a:defRPr sz="3200">
                <a:solidFill>
                  <a:schemeClr val="dk2"/>
                </a:solidFill>
              </a:defRPr>
            </a:lvl6pPr>
            <a:lvl7pPr lvl="6" algn="ctr" rtl="0">
              <a:spcBef>
                <a:spcPts val="0"/>
              </a:spcBef>
              <a:buClr>
                <a:schemeClr val="dk2"/>
              </a:buClr>
              <a:buSzPts val="3200"/>
              <a:buNone/>
              <a:defRPr sz="3200">
                <a:solidFill>
                  <a:schemeClr val="dk2"/>
                </a:solidFill>
              </a:defRPr>
            </a:lvl7pPr>
            <a:lvl8pPr lvl="7" algn="ctr" rtl="0">
              <a:spcBef>
                <a:spcPts val="0"/>
              </a:spcBef>
              <a:buClr>
                <a:schemeClr val="dk2"/>
              </a:buClr>
              <a:buSzPts val="3200"/>
              <a:buNone/>
              <a:defRPr sz="3200">
                <a:solidFill>
                  <a:schemeClr val="dk2"/>
                </a:solidFill>
              </a:defRPr>
            </a:lvl8pPr>
            <a:lvl9pPr lvl="8" algn="ctr" rtl="0">
              <a:spcBef>
                <a:spcPts val="0"/>
              </a:spcBef>
              <a:buClr>
                <a:schemeClr val="dk2"/>
              </a:buClr>
              <a:buSzPts val="3200"/>
              <a:buNone/>
              <a:defRPr sz="3200">
                <a:solidFill>
                  <a:schemeClr val="dk2"/>
                </a:solidFill>
              </a:defRPr>
            </a:lvl9pPr>
          </a:lstStyle>
          <a:p>
            <a:endParaRPr/>
          </a:p>
        </p:txBody>
      </p:sp>
      <p:sp>
        <p:nvSpPr>
          <p:cNvPr id="145" name="Shape 145"/>
          <p:cNvSpPr txBox="1">
            <a:spLocks noGrp="1"/>
          </p:cNvSpPr>
          <p:nvPr>
            <p:ph type="sldNum" idx="12"/>
          </p:nvPr>
        </p:nvSpPr>
        <p:spPr>
          <a:xfrm>
            <a:off x="8390734" y="4543668"/>
            <a:ext cx="548700" cy="393600"/>
          </a:xfrm>
          <a:prstGeom prst="rect">
            <a:avLst/>
          </a:prstGeom>
        </p:spPr>
        <p:txBody>
          <a:bodyPr wrap="square" lIns="91425" tIns="91425" rIns="91425" bIns="91425" anchor="ctr" anchorCtr="0">
            <a:noAutofit/>
          </a:bodyPr>
          <a:lstStyle/>
          <a:p>
            <a:pPr marL="0" lvl="0" indent="0" rtl="0">
              <a:spcBef>
                <a:spcPts val="0"/>
              </a:spcBef>
              <a:buNone/>
            </a:pPr>
            <a:fld id="{00000000-1234-1234-1234-123412341234}" type="slidenum">
              <a:rPr lang="en"/>
              <a:t>‹#›</a:t>
            </a:fld>
            <a:endParaRPr lang="en"/>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
  <p:cSld name="Title and body">
    <p:bg>
      <p:bgPr>
        <a:solidFill>
          <a:schemeClr val="dk2"/>
        </a:solidFill>
        <a:effectLst/>
      </p:bgPr>
    </p:bg>
    <p:spTree>
      <p:nvGrpSpPr>
        <p:cNvPr id="1" name="Shape 146"/>
        <p:cNvGrpSpPr/>
        <p:nvPr/>
      </p:nvGrpSpPr>
      <p:grpSpPr>
        <a:xfrm>
          <a:off x="0" y="0"/>
          <a:ext cx="0" cy="0"/>
          <a:chOff x="0" y="0"/>
          <a:chExt cx="0" cy="0"/>
        </a:xfrm>
      </p:grpSpPr>
      <p:sp>
        <p:nvSpPr>
          <p:cNvPr id="147" name="Shape 147"/>
          <p:cNvSpPr/>
          <p:nvPr/>
        </p:nvSpPr>
        <p:spPr>
          <a:xfrm flipH="1">
            <a:off x="3582600" y="1550700"/>
            <a:ext cx="5561400" cy="3592800"/>
          </a:xfrm>
          <a:prstGeom prst="rtTriangle">
            <a:avLst/>
          </a:prstGeom>
          <a:solidFill>
            <a:schemeClr val="lt2"/>
          </a:solidFill>
          <a:ln>
            <a:noFill/>
          </a:ln>
        </p:spPr>
        <p:txBody>
          <a:bodyPr wrap="square" lIns="91425" tIns="91425" rIns="91425" bIns="91425" anchor="ctr" anchorCtr="0">
            <a:noAutofit/>
          </a:bodyPr>
          <a:lstStyle/>
          <a:p>
            <a:pPr marL="0" lvl="0" indent="0">
              <a:spcBef>
                <a:spcPts val="0"/>
              </a:spcBef>
              <a:buNone/>
            </a:pPr>
            <a:endParaRPr/>
          </a:p>
        </p:txBody>
      </p:sp>
      <p:sp>
        <p:nvSpPr>
          <p:cNvPr id="148" name="Shape 148"/>
          <p:cNvSpPr/>
          <p:nvPr/>
        </p:nvSpPr>
        <p:spPr>
          <a:xfrm>
            <a:off x="31" y="2824500"/>
            <a:ext cx="7370400" cy="2319000"/>
          </a:xfrm>
          <a:prstGeom prst="rtTriangle">
            <a:avLst/>
          </a:prstGeom>
          <a:solidFill>
            <a:schemeClr val="accent3"/>
          </a:solidFill>
          <a:ln>
            <a:noFill/>
          </a:ln>
        </p:spPr>
        <p:txBody>
          <a:bodyPr wrap="square" lIns="91425" tIns="91425" rIns="91425" bIns="91425" anchor="ctr" anchorCtr="0">
            <a:noAutofit/>
          </a:bodyPr>
          <a:lstStyle/>
          <a:p>
            <a:pPr marL="0" lvl="0" indent="0">
              <a:spcBef>
                <a:spcPts val="0"/>
              </a:spcBef>
              <a:buNone/>
            </a:pPr>
            <a:endParaRPr/>
          </a:p>
        </p:txBody>
      </p:sp>
      <p:sp>
        <p:nvSpPr>
          <p:cNvPr id="149" name="Shape 149"/>
          <p:cNvSpPr/>
          <p:nvPr/>
        </p:nvSpPr>
        <p:spPr>
          <a:xfrm>
            <a:off x="203225" y="206250"/>
            <a:ext cx="8737500" cy="4731000"/>
          </a:xfrm>
          <a:prstGeom prst="rect">
            <a:avLst/>
          </a:prstGeom>
          <a:solidFill>
            <a:schemeClr val="dk1"/>
          </a:solidFill>
          <a:ln>
            <a:noFill/>
          </a:ln>
          <a:effectLst>
            <a:outerShdw blurRad="228600" sx="101000" sy="101000" algn="ctr" rotWithShape="0">
              <a:srgbClr val="000000">
                <a:alpha val="40000"/>
              </a:srgbClr>
            </a:outerShdw>
          </a:effectLst>
        </p:spPr>
        <p:txBody>
          <a:bodyPr wrap="square" lIns="91425" tIns="91425" rIns="91425" bIns="91425" anchor="ctr" anchorCtr="0">
            <a:noAutofit/>
          </a:bodyPr>
          <a:lstStyle/>
          <a:p>
            <a:pPr marL="0" lvl="0" indent="0">
              <a:spcBef>
                <a:spcPts val="0"/>
              </a:spcBef>
              <a:buNone/>
            </a:pPr>
            <a:endParaRPr/>
          </a:p>
        </p:txBody>
      </p:sp>
      <p:sp>
        <p:nvSpPr>
          <p:cNvPr id="150" name="Shape 150"/>
          <p:cNvSpPr txBox="1">
            <a:spLocks noGrp="1"/>
          </p:cNvSpPr>
          <p:nvPr>
            <p:ph type="title"/>
          </p:nvPr>
        </p:nvSpPr>
        <p:spPr>
          <a:xfrm>
            <a:off x="819150" y="845600"/>
            <a:ext cx="7505700" cy="954600"/>
          </a:xfrm>
          <a:prstGeom prst="rect">
            <a:avLst/>
          </a:prstGeom>
        </p:spPr>
        <p:txBody>
          <a:bodyPr wrap="square" lIns="91425" tIns="91425" rIns="91425" bIns="91425" anchor="t" anchorCtr="0"/>
          <a:lstStyle>
            <a:lvl1pPr lvl="0" rtl="0">
              <a:spcBef>
                <a:spcPts val="0"/>
              </a:spcBef>
              <a:buSzPts val="3000"/>
              <a:buNone/>
              <a:defRPr sz="3000"/>
            </a:lvl1pPr>
            <a:lvl2pPr lvl="1" rtl="0">
              <a:spcBef>
                <a:spcPts val="0"/>
              </a:spcBef>
              <a:buSzPts val="3000"/>
              <a:buNone/>
              <a:defRPr sz="3000"/>
            </a:lvl2pPr>
            <a:lvl3pPr lvl="2" rtl="0">
              <a:spcBef>
                <a:spcPts val="0"/>
              </a:spcBef>
              <a:buSzPts val="3000"/>
              <a:buNone/>
              <a:defRPr sz="3000"/>
            </a:lvl3pPr>
            <a:lvl4pPr lvl="3" rtl="0">
              <a:spcBef>
                <a:spcPts val="0"/>
              </a:spcBef>
              <a:buSzPts val="3000"/>
              <a:buNone/>
              <a:defRPr sz="3000"/>
            </a:lvl4pPr>
            <a:lvl5pPr lvl="4" rtl="0">
              <a:spcBef>
                <a:spcPts val="0"/>
              </a:spcBef>
              <a:buSzPts val="3000"/>
              <a:buNone/>
              <a:defRPr sz="3000"/>
            </a:lvl5pPr>
            <a:lvl6pPr lvl="5" rtl="0">
              <a:spcBef>
                <a:spcPts val="0"/>
              </a:spcBef>
              <a:buSzPts val="3000"/>
              <a:buNone/>
              <a:defRPr sz="3000"/>
            </a:lvl6pPr>
            <a:lvl7pPr lvl="6" rtl="0">
              <a:spcBef>
                <a:spcPts val="0"/>
              </a:spcBef>
              <a:buSzPts val="3000"/>
              <a:buNone/>
              <a:defRPr sz="3000"/>
            </a:lvl7pPr>
            <a:lvl8pPr lvl="7" rtl="0">
              <a:spcBef>
                <a:spcPts val="0"/>
              </a:spcBef>
              <a:buSzPts val="3000"/>
              <a:buNone/>
              <a:defRPr sz="3000"/>
            </a:lvl8pPr>
            <a:lvl9pPr lvl="8" rtl="0">
              <a:spcBef>
                <a:spcPts val="0"/>
              </a:spcBef>
              <a:buSzPts val="3000"/>
              <a:buNone/>
              <a:defRPr sz="3000"/>
            </a:lvl9pPr>
          </a:lstStyle>
          <a:p>
            <a:endParaRPr/>
          </a:p>
        </p:txBody>
      </p:sp>
      <p:sp>
        <p:nvSpPr>
          <p:cNvPr id="151" name="Shape 151"/>
          <p:cNvSpPr txBox="1">
            <a:spLocks noGrp="1"/>
          </p:cNvSpPr>
          <p:nvPr>
            <p:ph type="body" idx="1"/>
          </p:nvPr>
        </p:nvSpPr>
        <p:spPr>
          <a:xfrm>
            <a:off x="819150" y="1990725"/>
            <a:ext cx="7505700" cy="2448000"/>
          </a:xfrm>
          <a:prstGeom prst="rect">
            <a:avLst/>
          </a:prstGeom>
        </p:spPr>
        <p:txBody>
          <a:bodyPr wrap="square" lIns="91425" tIns="91425" rIns="91425" bIns="91425" anchor="t" anchorCtr="0"/>
          <a:lstStyle>
            <a:lvl1pPr lvl="0" rtl="0">
              <a:spcBef>
                <a:spcPts val="0"/>
              </a:spcBef>
              <a:buSzPts val="1300"/>
              <a:buChar char="●"/>
              <a:defRPr/>
            </a:lvl1pPr>
            <a:lvl2pPr lvl="1" rtl="0">
              <a:spcBef>
                <a:spcPts val="0"/>
              </a:spcBef>
              <a:buSzPts val="1100"/>
              <a:buChar char="○"/>
              <a:defRPr/>
            </a:lvl2pPr>
            <a:lvl3pPr lvl="2" rtl="0">
              <a:spcBef>
                <a:spcPts val="0"/>
              </a:spcBef>
              <a:buSzPts val="1100"/>
              <a:buChar char="■"/>
              <a:defRPr/>
            </a:lvl3pPr>
            <a:lvl4pPr lvl="3" rtl="0">
              <a:spcBef>
                <a:spcPts val="0"/>
              </a:spcBef>
              <a:buSzPts val="1100"/>
              <a:buChar char="●"/>
              <a:defRPr/>
            </a:lvl4pPr>
            <a:lvl5pPr lvl="4" rtl="0">
              <a:spcBef>
                <a:spcPts val="0"/>
              </a:spcBef>
              <a:buSzPts val="1100"/>
              <a:buChar char="○"/>
              <a:defRPr/>
            </a:lvl5pPr>
            <a:lvl6pPr lvl="5" rtl="0">
              <a:spcBef>
                <a:spcPts val="0"/>
              </a:spcBef>
              <a:buSzPts val="1100"/>
              <a:buChar char="■"/>
              <a:defRPr/>
            </a:lvl6pPr>
            <a:lvl7pPr lvl="6" rtl="0">
              <a:spcBef>
                <a:spcPts val="0"/>
              </a:spcBef>
              <a:buSzPts val="1100"/>
              <a:buChar char="●"/>
              <a:defRPr/>
            </a:lvl7pPr>
            <a:lvl8pPr lvl="7" rtl="0">
              <a:spcBef>
                <a:spcPts val="0"/>
              </a:spcBef>
              <a:buSzPts val="1100"/>
              <a:buChar char="○"/>
              <a:defRPr/>
            </a:lvl8pPr>
            <a:lvl9pPr lvl="8" rtl="0">
              <a:spcBef>
                <a:spcPts val="0"/>
              </a:spcBef>
              <a:buSzPts val="1100"/>
              <a:buChar char="■"/>
              <a:defRPr/>
            </a:lvl9pPr>
          </a:lstStyle>
          <a:p>
            <a:endParaRPr/>
          </a:p>
        </p:txBody>
      </p:sp>
      <p:sp>
        <p:nvSpPr>
          <p:cNvPr id="152" name="Shape 152"/>
          <p:cNvSpPr txBox="1">
            <a:spLocks noGrp="1"/>
          </p:cNvSpPr>
          <p:nvPr>
            <p:ph type="sldNum" idx="12"/>
          </p:nvPr>
        </p:nvSpPr>
        <p:spPr>
          <a:xfrm>
            <a:off x="8390734" y="4543668"/>
            <a:ext cx="548700" cy="393600"/>
          </a:xfrm>
          <a:prstGeom prst="rect">
            <a:avLst/>
          </a:prstGeom>
        </p:spPr>
        <p:txBody>
          <a:bodyPr wrap="square" lIns="91425" tIns="91425" rIns="91425" bIns="91425" anchor="ctr" anchorCtr="0">
            <a:noAutofit/>
          </a:bodyPr>
          <a:lstStyle/>
          <a:p>
            <a:pPr marL="0" lvl="0" indent="0" rtl="0">
              <a:spcBef>
                <a:spcPts val="0"/>
              </a:spcBef>
              <a:buNone/>
            </a:pPr>
            <a:fld id="{00000000-1234-1234-1234-123412341234}" type="slidenum">
              <a:rPr lang="en"/>
              <a:t>‹#›</a:t>
            </a:fld>
            <a:endParaRPr lang="en"/>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ColTx">
  <p:cSld name="Title and two columns">
    <p:bg>
      <p:bgPr>
        <a:solidFill>
          <a:schemeClr val="dk2"/>
        </a:solidFill>
        <a:effectLst/>
      </p:bgPr>
    </p:bg>
    <p:spTree>
      <p:nvGrpSpPr>
        <p:cNvPr id="1" name="Shape 153"/>
        <p:cNvGrpSpPr/>
        <p:nvPr/>
      </p:nvGrpSpPr>
      <p:grpSpPr>
        <a:xfrm>
          <a:off x="0" y="0"/>
          <a:ext cx="0" cy="0"/>
          <a:chOff x="0" y="0"/>
          <a:chExt cx="0" cy="0"/>
        </a:xfrm>
      </p:grpSpPr>
      <p:sp>
        <p:nvSpPr>
          <p:cNvPr id="154" name="Shape 154"/>
          <p:cNvSpPr/>
          <p:nvPr/>
        </p:nvSpPr>
        <p:spPr>
          <a:xfrm flipH="1">
            <a:off x="3582600" y="1550700"/>
            <a:ext cx="5561400" cy="3592800"/>
          </a:xfrm>
          <a:prstGeom prst="rtTriangle">
            <a:avLst/>
          </a:prstGeom>
          <a:solidFill>
            <a:schemeClr val="lt2"/>
          </a:solidFill>
          <a:ln>
            <a:noFill/>
          </a:ln>
        </p:spPr>
        <p:txBody>
          <a:bodyPr wrap="square" lIns="91425" tIns="91425" rIns="91425" bIns="91425" anchor="ctr" anchorCtr="0">
            <a:noAutofit/>
          </a:bodyPr>
          <a:lstStyle/>
          <a:p>
            <a:pPr marL="0" lvl="0" indent="0">
              <a:spcBef>
                <a:spcPts val="0"/>
              </a:spcBef>
              <a:buNone/>
            </a:pPr>
            <a:endParaRPr/>
          </a:p>
        </p:txBody>
      </p:sp>
      <p:sp>
        <p:nvSpPr>
          <p:cNvPr id="155" name="Shape 155"/>
          <p:cNvSpPr/>
          <p:nvPr/>
        </p:nvSpPr>
        <p:spPr>
          <a:xfrm>
            <a:off x="31" y="2824500"/>
            <a:ext cx="7370400" cy="2319000"/>
          </a:xfrm>
          <a:prstGeom prst="rtTriangle">
            <a:avLst/>
          </a:prstGeom>
          <a:solidFill>
            <a:schemeClr val="accent3"/>
          </a:solidFill>
          <a:ln>
            <a:noFill/>
          </a:ln>
        </p:spPr>
        <p:txBody>
          <a:bodyPr wrap="square" lIns="91425" tIns="91425" rIns="91425" bIns="91425" anchor="ctr" anchorCtr="0">
            <a:noAutofit/>
          </a:bodyPr>
          <a:lstStyle/>
          <a:p>
            <a:pPr marL="0" lvl="0" indent="0">
              <a:spcBef>
                <a:spcPts val="0"/>
              </a:spcBef>
              <a:buNone/>
            </a:pPr>
            <a:endParaRPr/>
          </a:p>
        </p:txBody>
      </p:sp>
      <p:sp>
        <p:nvSpPr>
          <p:cNvPr id="156" name="Shape 156"/>
          <p:cNvSpPr/>
          <p:nvPr/>
        </p:nvSpPr>
        <p:spPr>
          <a:xfrm>
            <a:off x="203225" y="206250"/>
            <a:ext cx="8737500" cy="4731000"/>
          </a:xfrm>
          <a:prstGeom prst="rect">
            <a:avLst/>
          </a:prstGeom>
          <a:solidFill>
            <a:schemeClr val="dk1"/>
          </a:solidFill>
          <a:ln>
            <a:noFill/>
          </a:ln>
          <a:effectLst>
            <a:outerShdw blurRad="228600" sx="101000" sy="101000" algn="ctr" rotWithShape="0">
              <a:srgbClr val="000000">
                <a:alpha val="40000"/>
              </a:srgbClr>
            </a:outerShdw>
          </a:effectLst>
        </p:spPr>
        <p:txBody>
          <a:bodyPr wrap="square" lIns="91425" tIns="91425" rIns="91425" bIns="91425" anchor="ctr" anchorCtr="0">
            <a:noAutofit/>
          </a:bodyPr>
          <a:lstStyle/>
          <a:p>
            <a:pPr marL="0" lvl="0" indent="0">
              <a:spcBef>
                <a:spcPts val="0"/>
              </a:spcBef>
              <a:buNone/>
            </a:pPr>
            <a:endParaRPr/>
          </a:p>
        </p:txBody>
      </p:sp>
      <p:sp>
        <p:nvSpPr>
          <p:cNvPr id="157" name="Shape 157"/>
          <p:cNvSpPr txBox="1">
            <a:spLocks noGrp="1"/>
          </p:cNvSpPr>
          <p:nvPr>
            <p:ph type="title"/>
          </p:nvPr>
        </p:nvSpPr>
        <p:spPr>
          <a:xfrm>
            <a:off x="819150" y="845600"/>
            <a:ext cx="7505700" cy="954600"/>
          </a:xfrm>
          <a:prstGeom prst="rect">
            <a:avLst/>
          </a:prstGeom>
        </p:spPr>
        <p:txBody>
          <a:bodyPr wrap="square" lIns="91425" tIns="91425" rIns="91425" bIns="91425" anchor="t" anchorCtr="0"/>
          <a:lstStyle>
            <a:lvl1pPr lvl="0" rtl="0">
              <a:spcBef>
                <a:spcPts val="0"/>
              </a:spcBef>
              <a:buSzPts val="3000"/>
              <a:buNone/>
              <a:defRPr sz="3000"/>
            </a:lvl1pPr>
            <a:lvl2pPr lvl="1" rtl="0">
              <a:spcBef>
                <a:spcPts val="0"/>
              </a:spcBef>
              <a:buSzPts val="3000"/>
              <a:buNone/>
              <a:defRPr sz="3000"/>
            </a:lvl2pPr>
            <a:lvl3pPr lvl="2" rtl="0">
              <a:spcBef>
                <a:spcPts val="0"/>
              </a:spcBef>
              <a:buSzPts val="3000"/>
              <a:buNone/>
              <a:defRPr sz="3000"/>
            </a:lvl3pPr>
            <a:lvl4pPr lvl="3" rtl="0">
              <a:spcBef>
                <a:spcPts val="0"/>
              </a:spcBef>
              <a:buSzPts val="3000"/>
              <a:buNone/>
              <a:defRPr sz="3000"/>
            </a:lvl4pPr>
            <a:lvl5pPr lvl="4" rtl="0">
              <a:spcBef>
                <a:spcPts val="0"/>
              </a:spcBef>
              <a:buSzPts val="3000"/>
              <a:buNone/>
              <a:defRPr sz="3000"/>
            </a:lvl5pPr>
            <a:lvl6pPr lvl="5" rtl="0">
              <a:spcBef>
                <a:spcPts val="0"/>
              </a:spcBef>
              <a:buSzPts val="3000"/>
              <a:buNone/>
              <a:defRPr sz="3000"/>
            </a:lvl6pPr>
            <a:lvl7pPr lvl="6" rtl="0">
              <a:spcBef>
                <a:spcPts val="0"/>
              </a:spcBef>
              <a:buSzPts val="3000"/>
              <a:buNone/>
              <a:defRPr sz="3000"/>
            </a:lvl7pPr>
            <a:lvl8pPr lvl="7" rtl="0">
              <a:spcBef>
                <a:spcPts val="0"/>
              </a:spcBef>
              <a:buSzPts val="3000"/>
              <a:buNone/>
              <a:defRPr sz="3000"/>
            </a:lvl8pPr>
            <a:lvl9pPr lvl="8" rtl="0">
              <a:spcBef>
                <a:spcPts val="0"/>
              </a:spcBef>
              <a:buSzPts val="3000"/>
              <a:buNone/>
              <a:defRPr sz="3000"/>
            </a:lvl9pPr>
          </a:lstStyle>
          <a:p>
            <a:endParaRPr/>
          </a:p>
        </p:txBody>
      </p:sp>
      <p:sp>
        <p:nvSpPr>
          <p:cNvPr id="158" name="Shape 158"/>
          <p:cNvSpPr txBox="1">
            <a:spLocks noGrp="1"/>
          </p:cNvSpPr>
          <p:nvPr>
            <p:ph type="body" idx="1"/>
          </p:nvPr>
        </p:nvSpPr>
        <p:spPr>
          <a:xfrm>
            <a:off x="819150" y="1990725"/>
            <a:ext cx="3686100" cy="2448000"/>
          </a:xfrm>
          <a:prstGeom prst="rect">
            <a:avLst/>
          </a:prstGeom>
        </p:spPr>
        <p:txBody>
          <a:bodyPr wrap="square" lIns="91425" tIns="91425" rIns="91425" bIns="91425" anchor="t" anchorCtr="0"/>
          <a:lstStyle>
            <a:lvl1pPr lvl="0" rtl="0">
              <a:spcBef>
                <a:spcPts val="0"/>
              </a:spcBef>
              <a:buSzPts val="1300"/>
              <a:buChar char="●"/>
              <a:defRPr/>
            </a:lvl1pPr>
            <a:lvl2pPr lvl="1" rtl="0">
              <a:spcBef>
                <a:spcPts val="0"/>
              </a:spcBef>
              <a:buSzPts val="1100"/>
              <a:buChar char="○"/>
              <a:defRPr/>
            </a:lvl2pPr>
            <a:lvl3pPr lvl="2" rtl="0">
              <a:spcBef>
                <a:spcPts val="0"/>
              </a:spcBef>
              <a:buSzPts val="1100"/>
              <a:buChar char="■"/>
              <a:defRPr/>
            </a:lvl3pPr>
            <a:lvl4pPr lvl="3" rtl="0">
              <a:spcBef>
                <a:spcPts val="0"/>
              </a:spcBef>
              <a:buSzPts val="1100"/>
              <a:buChar char="●"/>
              <a:defRPr/>
            </a:lvl4pPr>
            <a:lvl5pPr lvl="4" rtl="0">
              <a:spcBef>
                <a:spcPts val="0"/>
              </a:spcBef>
              <a:buSzPts val="1100"/>
              <a:buChar char="○"/>
              <a:defRPr/>
            </a:lvl5pPr>
            <a:lvl6pPr lvl="5" rtl="0">
              <a:spcBef>
                <a:spcPts val="0"/>
              </a:spcBef>
              <a:buSzPts val="1100"/>
              <a:buChar char="■"/>
              <a:defRPr/>
            </a:lvl6pPr>
            <a:lvl7pPr lvl="6" rtl="0">
              <a:spcBef>
                <a:spcPts val="0"/>
              </a:spcBef>
              <a:buSzPts val="1100"/>
              <a:buChar char="●"/>
              <a:defRPr/>
            </a:lvl7pPr>
            <a:lvl8pPr lvl="7" rtl="0">
              <a:spcBef>
                <a:spcPts val="0"/>
              </a:spcBef>
              <a:buSzPts val="1100"/>
              <a:buChar char="○"/>
              <a:defRPr/>
            </a:lvl8pPr>
            <a:lvl9pPr lvl="8" rtl="0">
              <a:spcBef>
                <a:spcPts val="0"/>
              </a:spcBef>
              <a:buSzPts val="1100"/>
              <a:buChar char="■"/>
              <a:defRPr/>
            </a:lvl9pPr>
          </a:lstStyle>
          <a:p>
            <a:endParaRPr/>
          </a:p>
        </p:txBody>
      </p:sp>
      <p:sp>
        <p:nvSpPr>
          <p:cNvPr id="159" name="Shape 159"/>
          <p:cNvSpPr txBox="1">
            <a:spLocks noGrp="1"/>
          </p:cNvSpPr>
          <p:nvPr>
            <p:ph type="body" idx="2"/>
          </p:nvPr>
        </p:nvSpPr>
        <p:spPr>
          <a:xfrm>
            <a:off x="4638675" y="1990725"/>
            <a:ext cx="3686100" cy="2448000"/>
          </a:xfrm>
          <a:prstGeom prst="rect">
            <a:avLst/>
          </a:prstGeom>
        </p:spPr>
        <p:txBody>
          <a:bodyPr wrap="square" lIns="91425" tIns="91425" rIns="91425" bIns="91425" anchor="t" anchorCtr="0"/>
          <a:lstStyle>
            <a:lvl1pPr lvl="0" rtl="0">
              <a:spcBef>
                <a:spcPts val="0"/>
              </a:spcBef>
              <a:buSzPts val="1300"/>
              <a:buChar char="●"/>
              <a:defRPr/>
            </a:lvl1pPr>
            <a:lvl2pPr lvl="1" rtl="0">
              <a:spcBef>
                <a:spcPts val="0"/>
              </a:spcBef>
              <a:buSzPts val="1100"/>
              <a:buChar char="○"/>
              <a:defRPr/>
            </a:lvl2pPr>
            <a:lvl3pPr lvl="2" rtl="0">
              <a:spcBef>
                <a:spcPts val="0"/>
              </a:spcBef>
              <a:buSzPts val="1100"/>
              <a:buChar char="■"/>
              <a:defRPr/>
            </a:lvl3pPr>
            <a:lvl4pPr lvl="3" rtl="0">
              <a:spcBef>
                <a:spcPts val="0"/>
              </a:spcBef>
              <a:buSzPts val="1100"/>
              <a:buChar char="●"/>
              <a:defRPr/>
            </a:lvl4pPr>
            <a:lvl5pPr lvl="4" rtl="0">
              <a:spcBef>
                <a:spcPts val="0"/>
              </a:spcBef>
              <a:buSzPts val="1100"/>
              <a:buChar char="○"/>
              <a:defRPr/>
            </a:lvl5pPr>
            <a:lvl6pPr lvl="5" rtl="0">
              <a:spcBef>
                <a:spcPts val="0"/>
              </a:spcBef>
              <a:buSzPts val="1100"/>
              <a:buChar char="■"/>
              <a:defRPr/>
            </a:lvl6pPr>
            <a:lvl7pPr lvl="6" rtl="0">
              <a:spcBef>
                <a:spcPts val="0"/>
              </a:spcBef>
              <a:buSzPts val="1100"/>
              <a:buChar char="●"/>
              <a:defRPr/>
            </a:lvl7pPr>
            <a:lvl8pPr lvl="7" rtl="0">
              <a:spcBef>
                <a:spcPts val="0"/>
              </a:spcBef>
              <a:buSzPts val="1100"/>
              <a:buChar char="○"/>
              <a:defRPr/>
            </a:lvl8pPr>
            <a:lvl9pPr lvl="8" rtl="0">
              <a:spcBef>
                <a:spcPts val="0"/>
              </a:spcBef>
              <a:buSzPts val="1100"/>
              <a:buChar char="■"/>
              <a:defRPr/>
            </a:lvl9pPr>
          </a:lstStyle>
          <a:p>
            <a:endParaRPr/>
          </a:p>
        </p:txBody>
      </p:sp>
      <p:sp>
        <p:nvSpPr>
          <p:cNvPr id="160" name="Shape 160"/>
          <p:cNvSpPr txBox="1">
            <a:spLocks noGrp="1"/>
          </p:cNvSpPr>
          <p:nvPr>
            <p:ph type="sldNum" idx="12"/>
          </p:nvPr>
        </p:nvSpPr>
        <p:spPr>
          <a:xfrm>
            <a:off x="8390734" y="4543668"/>
            <a:ext cx="548700" cy="393600"/>
          </a:xfrm>
          <a:prstGeom prst="rect">
            <a:avLst/>
          </a:prstGeom>
        </p:spPr>
        <p:txBody>
          <a:bodyPr wrap="square" lIns="91425" tIns="91425" rIns="91425" bIns="91425" anchor="ctr" anchorCtr="0">
            <a:noAutofit/>
          </a:bodyPr>
          <a:lstStyle/>
          <a:p>
            <a:pPr marL="0" lvl="0" indent="0" rtl="0">
              <a:spcBef>
                <a:spcPts val="0"/>
              </a:spcBef>
              <a:buNone/>
            </a:pPr>
            <a:fld id="{00000000-1234-1234-1234-123412341234}" type="slidenum">
              <a:rPr lang="en"/>
              <a:t>‹#›</a:t>
            </a:fld>
            <a:endParaRPr lang="en"/>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cSld name="Title only">
    <p:bg>
      <p:bgPr>
        <a:solidFill>
          <a:schemeClr val="dk2"/>
        </a:solidFill>
        <a:effectLst/>
      </p:bgPr>
    </p:bg>
    <p:spTree>
      <p:nvGrpSpPr>
        <p:cNvPr id="1" name="Shape 161"/>
        <p:cNvGrpSpPr/>
        <p:nvPr/>
      </p:nvGrpSpPr>
      <p:grpSpPr>
        <a:xfrm>
          <a:off x="0" y="0"/>
          <a:ext cx="0" cy="0"/>
          <a:chOff x="0" y="0"/>
          <a:chExt cx="0" cy="0"/>
        </a:xfrm>
      </p:grpSpPr>
      <p:sp>
        <p:nvSpPr>
          <p:cNvPr id="162" name="Shape 162"/>
          <p:cNvSpPr/>
          <p:nvPr/>
        </p:nvSpPr>
        <p:spPr>
          <a:xfrm flipH="1">
            <a:off x="3582600" y="1550700"/>
            <a:ext cx="5561400" cy="3592800"/>
          </a:xfrm>
          <a:prstGeom prst="rtTriangle">
            <a:avLst/>
          </a:prstGeom>
          <a:solidFill>
            <a:schemeClr val="lt2"/>
          </a:solidFill>
          <a:ln>
            <a:noFill/>
          </a:ln>
        </p:spPr>
        <p:txBody>
          <a:bodyPr wrap="square" lIns="91425" tIns="91425" rIns="91425" bIns="91425" anchor="ctr" anchorCtr="0">
            <a:noAutofit/>
          </a:bodyPr>
          <a:lstStyle/>
          <a:p>
            <a:pPr marL="0" lvl="0" indent="0">
              <a:spcBef>
                <a:spcPts val="0"/>
              </a:spcBef>
              <a:buNone/>
            </a:pPr>
            <a:endParaRPr/>
          </a:p>
        </p:txBody>
      </p:sp>
      <p:sp>
        <p:nvSpPr>
          <p:cNvPr id="163" name="Shape 163"/>
          <p:cNvSpPr/>
          <p:nvPr/>
        </p:nvSpPr>
        <p:spPr>
          <a:xfrm>
            <a:off x="31" y="2824500"/>
            <a:ext cx="7370400" cy="2319000"/>
          </a:xfrm>
          <a:prstGeom prst="rtTriangle">
            <a:avLst/>
          </a:prstGeom>
          <a:solidFill>
            <a:schemeClr val="accent3"/>
          </a:solidFill>
          <a:ln>
            <a:noFill/>
          </a:ln>
        </p:spPr>
        <p:txBody>
          <a:bodyPr wrap="square" lIns="91425" tIns="91425" rIns="91425" bIns="91425" anchor="ctr" anchorCtr="0">
            <a:noAutofit/>
          </a:bodyPr>
          <a:lstStyle/>
          <a:p>
            <a:pPr marL="0" lvl="0" indent="0">
              <a:spcBef>
                <a:spcPts val="0"/>
              </a:spcBef>
              <a:buNone/>
            </a:pPr>
            <a:endParaRPr/>
          </a:p>
        </p:txBody>
      </p:sp>
      <p:sp>
        <p:nvSpPr>
          <p:cNvPr id="164" name="Shape 164"/>
          <p:cNvSpPr/>
          <p:nvPr/>
        </p:nvSpPr>
        <p:spPr>
          <a:xfrm>
            <a:off x="203225" y="206250"/>
            <a:ext cx="8737500" cy="4731000"/>
          </a:xfrm>
          <a:prstGeom prst="rect">
            <a:avLst/>
          </a:prstGeom>
          <a:solidFill>
            <a:schemeClr val="dk1"/>
          </a:solidFill>
          <a:ln>
            <a:noFill/>
          </a:ln>
          <a:effectLst>
            <a:outerShdw blurRad="228600" sx="101000" sy="101000" algn="ctr" rotWithShape="0">
              <a:srgbClr val="000000">
                <a:alpha val="40000"/>
              </a:srgbClr>
            </a:outerShdw>
          </a:effectLst>
        </p:spPr>
        <p:txBody>
          <a:bodyPr wrap="square" lIns="91425" tIns="91425" rIns="91425" bIns="91425" anchor="ctr" anchorCtr="0">
            <a:noAutofit/>
          </a:bodyPr>
          <a:lstStyle/>
          <a:p>
            <a:pPr marL="0" lvl="0" indent="0">
              <a:spcBef>
                <a:spcPts val="0"/>
              </a:spcBef>
              <a:buNone/>
            </a:pPr>
            <a:endParaRPr/>
          </a:p>
        </p:txBody>
      </p:sp>
      <p:sp>
        <p:nvSpPr>
          <p:cNvPr id="165" name="Shape 165"/>
          <p:cNvSpPr txBox="1">
            <a:spLocks noGrp="1"/>
          </p:cNvSpPr>
          <p:nvPr>
            <p:ph type="title"/>
          </p:nvPr>
        </p:nvSpPr>
        <p:spPr>
          <a:xfrm>
            <a:off x="819150" y="845600"/>
            <a:ext cx="7505700" cy="954600"/>
          </a:xfrm>
          <a:prstGeom prst="rect">
            <a:avLst/>
          </a:prstGeom>
        </p:spPr>
        <p:txBody>
          <a:bodyPr wrap="square" lIns="91425" tIns="91425" rIns="91425" bIns="91425" anchor="t" anchorCtr="0"/>
          <a:lstStyle>
            <a:lvl1pPr lvl="0" rtl="0">
              <a:spcBef>
                <a:spcPts val="0"/>
              </a:spcBef>
              <a:buSzPts val="3000"/>
              <a:buNone/>
              <a:defRPr sz="3000"/>
            </a:lvl1pPr>
            <a:lvl2pPr lvl="1" rtl="0">
              <a:spcBef>
                <a:spcPts val="0"/>
              </a:spcBef>
              <a:buSzPts val="3000"/>
              <a:buNone/>
              <a:defRPr sz="3000"/>
            </a:lvl2pPr>
            <a:lvl3pPr lvl="2" rtl="0">
              <a:spcBef>
                <a:spcPts val="0"/>
              </a:spcBef>
              <a:buSzPts val="3000"/>
              <a:buNone/>
              <a:defRPr sz="3000"/>
            </a:lvl3pPr>
            <a:lvl4pPr lvl="3" rtl="0">
              <a:spcBef>
                <a:spcPts val="0"/>
              </a:spcBef>
              <a:buSzPts val="3000"/>
              <a:buNone/>
              <a:defRPr sz="3000"/>
            </a:lvl4pPr>
            <a:lvl5pPr lvl="4" rtl="0">
              <a:spcBef>
                <a:spcPts val="0"/>
              </a:spcBef>
              <a:buSzPts val="3000"/>
              <a:buNone/>
              <a:defRPr sz="3000"/>
            </a:lvl5pPr>
            <a:lvl6pPr lvl="5" rtl="0">
              <a:spcBef>
                <a:spcPts val="0"/>
              </a:spcBef>
              <a:buSzPts val="3000"/>
              <a:buNone/>
              <a:defRPr sz="3000"/>
            </a:lvl6pPr>
            <a:lvl7pPr lvl="6" rtl="0">
              <a:spcBef>
                <a:spcPts val="0"/>
              </a:spcBef>
              <a:buSzPts val="3000"/>
              <a:buNone/>
              <a:defRPr sz="3000"/>
            </a:lvl7pPr>
            <a:lvl8pPr lvl="7" rtl="0">
              <a:spcBef>
                <a:spcPts val="0"/>
              </a:spcBef>
              <a:buSzPts val="3000"/>
              <a:buNone/>
              <a:defRPr sz="3000"/>
            </a:lvl8pPr>
            <a:lvl9pPr lvl="8" rtl="0">
              <a:spcBef>
                <a:spcPts val="0"/>
              </a:spcBef>
              <a:buSzPts val="3000"/>
              <a:buNone/>
              <a:defRPr sz="3000"/>
            </a:lvl9pPr>
          </a:lstStyle>
          <a:p>
            <a:endParaRPr/>
          </a:p>
        </p:txBody>
      </p:sp>
      <p:sp>
        <p:nvSpPr>
          <p:cNvPr id="166" name="Shape 166"/>
          <p:cNvSpPr txBox="1">
            <a:spLocks noGrp="1"/>
          </p:cNvSpPr>
          <p:nvPr>
            <p:ph type="sldNum" idx="12"/>
          </p:nvPr>
        </p:nvSpPr>
        <p:spPr>
          <a:xfrm>
            <a:off x="8390734" y="4543668"/>
            <a:ext cx="548700" cy="393600"/>
          </a:xfrm>
          <a:prstGeom prst="rect">
            <a:avLst/>
          </a:prstGeom>
        </p:spPr>
        <p:txBody>
          <a:bodyPr wrap="square" lIns="91425" tIns="91425" rIns="91425" bIns="91425" anchor="ctr" anchorCtr="0">
            <a:noAutofit/>
          </a:bodyPr>
          <a:lstStyle/>
          <a:p>
            <a:pPr marL="0" lvl="0" indent="0" rtl="0">
              <a:spcBef>
                <a:spcPts val="0"/>
              </a:spcBef>
              <a:buNone/>
            </a:pPr>
            <a:fld id="{00000000-1234-1234-1234-123412341234}" type="slidenum">
              <a:rPr lang="en"/>
              <a:t>‹#›</a:t>
            </a:fld>
            <a:endParaRPr lang="en"/>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One column text">
    <p:bg>
      <p:bgPr>
        <a:solidFill>
          <a:schemeClr val="accent3"/>
        </a:solidFill>
        <a:effectLst/>
      </p:bgPr>
    </p:bg>
    <p:spTree>
      <p:nvGrpSpPr>
        <p:cNvPr id="1" name="Shape 167"/>
        <p:cNvGrpSpPr/>
        <p:nvPr/>
      </p:nvGrpSpPr>
      <p:grpSpPr>
        <a:xfrm>
          <a:off x="0" y="0"/>
          <a:ext cx="0" cy="0"/>
          <a:chOff x="0" y="0"/>
          <a:chExt cx="0" cy="0"/>
        </a:xfrm>
      </p:grpSpPr>
      <p:sp>
        <p:nvSpPr>
          <p:cNvPr id="168" name="Shape 168"/>
          <p:cNvSpPr/>
          <p:nvPr/>
        </p:nvSpPr>
        <p:spPr>
          <a:xfrm flipH="1">
            <a:off x="3582600" y="1550700"/>
            <a:ext cx="5561400" cy="3592800"/>
          </a:xfrm>
          <a:prstGeom prst="rtTriangle">
            <a:avLst/>
          </a:prstGeom>
          <a:solidFill>
            <a:schemeClr val="lt2"/>
          </a:solidFill>
          <a:ln>
            <a:noFill/>
          </a:ln>
        </p:spPr>
        <p:txBody>
          <a:bodyPr wrap="square" lIns="91425" tIns="91425" rIns="91425" bIns="91425" anchor="ctr" anchorCtr="0">
            <a:noAutofit/>
          </a:bodyPr>
          <a:lstStyle/>
          <a:p>
            <a:pPr marL="0" lvl="0" indent="0">
              <a:spcBef>
                <a:spcPts val="0"/>
              </a:spcBef>
              <a:buNone/>
            </a:pPr>
            <a:endParaRPr/>
          </a:p>
        </p:txBody>
      </p:sp>
      <p:sp>
        <p:nvSpPr>
          <p:cNvPr id="169" name="Shape 169"/>
          <p:cNvSpPr/>
          <p:nvPr/>
        </p:nvSpPr>
        <p:spPr>
          <a:xfrm>
            <a:off x="31" y="2824500"/>
            <a:ext cx="7370400" cy="2319000"/>
          </a:xfrm>
          <a:prstGeom prst="rtTriangle">
            <a:avLst/>
          </a:prstGeom>
          <a:solidFill>
            <a:schemeClr val="dk2"/>
          </a:solidFill>
          <a:ln>
            <a:noFill/>
          </a:ln>
        </p:spPr>
        <p:txBody>
          <a:bodyPr wrap="square" lIns="91425" tIns="91425" rIns="91425" bIns="91425" anchor="ctr" anchorCtr="0">
            <a:noAutofit/>
          </a:bodyPr>
          <a:lstStyle/>
          <a:p>
            <a:pPr marL="0" lvl="0" indent="0">
              <a:spcBef>
                <a:spcPts val="0"/>
              </a:spcBef>
              <a:buNone/>
            </a:pPr>
            <a:endParaRPr/>
          </a:p>
        </p:txBody>
      </p:sp>
      <p:sp>
        <p:nvSpPr>
          <p:cNvPr id="170" name="Shape 170"/>
          <p:cNvSpPr/>
          <p:nvPr/>
        </p:nvSpPr>
        <p:spPr>
          <a:xfrm>
            <a:off x="203225" y="206250"/>
            <a:ext cx="8737500" cy="4731000"/>
          </a:xfrm>
          <a:prstGeom prst="rect">
            <a:avLst/>
          </a:prstGeom>
          <a:solidFill>
            <a:schemeClr val="dk1"/>
          </a:solidFill>
          <a:ln>
            <a:noFill/>
          </a:ln>
          <a:effectLst>
            <a:outerShdw blurRad="228600" sx="101000" sy="101000" algn="ctr" rotWithShape="0">
              <a:srgbClr val="000000">
                <a:alpha val="40000"/>
              </a:srgbClr>
            </a:outerShdw>
          </a:effectLst>
        </p:spPr>
        <p:txBody>
          <a:bodyPr wrap="square" lIns="91425" tIns="91425" rIns="91425" bIns="91425" anchor="ctr" anchorCtr="0">
            <a:noAutofit/>
          </a:bodyPr>
          <a:lstStyle/>
          <a:p>
            <a:pPr marL="0" lvl="0" indent="0">
              <a:spcBef>
                <a:spcPts val="0"/>
              </a:spcBef>
              <a:buNone/>
            </a:pPr>
            <a:endParaRPr/>
          </a:p>
        </p:txBody>
      </p:sp>
      <p:sp>
        <p:nvSpPr>
          <p:cNvPr id="171" name="Shape 171"/>
          <p:cNvSpPr txBox="1">
            <a:spLocks noGrp="1"/>
          </p:cNvSpPr>
          <p:nvPr>
            <p:ph type="title"/>
          </p:nvPr>
        </p:nvSpPr>
        <p:spPr>
          <a:xfrm>
            <a:off x="819150" y="845600"/>
            <a:ext cx="3709200" cy="1383000"/>
          </a:xfrm>
          <a:prstGeom prst="rect">
            <a:avLst/>
          </a:prstGeom>
        </p:spPr>
        <p:txBody>
          <a:bodyPr wrap="square" lIns="91425" tIns="91425" rIns="91425" bIns="91425" anchor="t" anchorCtr="0"/>
          <a:lstStyle>
            <a:lvl1pPr lvl="0" rtl="0">
              <a:spcBef>
                <a:spcPts val="0"/>
              </a:spcBef>
              <a:buSzPts val="3000"/>
              <a:buNone/>
              <a:defRPr sz="3000"/>
            </a:lvl1pPr>
            <a:lvl2pPr lvl="1" rtl="0">
              <a:spcBef>
                <a:spcPts val="0"/>
              </a:spcBef>
              <a:buSzPts val="3000"/>
              <a:buNone/>
              <a:defRPr sz="3000"/>
            </a:lvl2pPr>
            <a:lvl3pPr lvl="2" rtl="0">
              <a:spcBef>
                <a:spcPts val="0"/>
              </a:spcBef>
              <a:buSzPts val="3000"/>
              <a:buNone/>
              <a:defRPr sz="3000"/>
            </a:lvl3pPr>
            <a:lvl4pPr lvl="3" rtl="0">
              <a:spcBef>
                <a:spcPts val="0"/>
              </a:spcBef>
              <a:buSzPts val="3000"/>
              <a:buNone/>
              <a:defRPr sz="3000"/>
            </a:lvl4pPr>
            <a:lvl5pPr lvl="4" rtl="0">
              <a:spcBef>
                <a:spcPts val="0"/>
              </a:spcBef>
              <a:buSzPts val="3000"/>
              <a:buNone/>
              <a:defRPr sz="3000"/>
            </a:lvl5pPr>
            <a:lvl6pPr lvl="5" rtl="0">
              <a:spcBef>
                <a:spcPts val="0"/>
              </a:spcBef>
              <a:buSzPts val="3000"/>
              <a:buNone/>
              <a:defRPr sz="3000"/>
            </a:lvl6pPr>
            <a:lvl7pPr lvl="6" rtl="0">
              <a:spcBef>
                <a:spcPts val="0"/>
              </a:spcBef>
              <a:buSzPts val="3000"/>
              <a:buNone/>
              <a:defRPr sz="3000"/>
            </a:lvl7pPr>
            <a:lvl8pPr lvl="7" rtl="0">
              <a:spcBef>
                <a:spcPts val="0"/>
              </a:spcBef>
              <a:buSzPts val="3000"/>
              <a:buNone/>
              <a:defRPr sz="3000"/>
            </a:lvl8pPr>
            <a:lvl9pPr lvl="8" rtl="0">
              <a:spcBef>
                <a:spcPts val="0"/>
              </a:spcBef>
              <a:buSzPts val="3000"/>
              <a:buNone/>
              <a:defRPr sz="3000"/>
            </a:lvl9pPr>
          </a:lstStyle>
          <a:p>
            <a:endParaRPr/>
          </a:p>
        </p:txBody>
      </p:sp>
      <p:sp>
        <p:nvSpPr>
          <p:cNvPr id="172" name="Shape 172"/>
          <p:cNvSpPr txBox="1">
            <a:spLocks noGrp="1"/>
          </p:cNvSpPr>
          <p:nvPr>
            <p:ph type="body" idx="1"/>
          </p:nvPr>
        </p:nvSpPr>
        <p:spPr>
          <a:xfrm>
            <a:off x="830700" y="2319050"/>
            <a:ext cx="3709200" cy="2119800"/>
          </a:xfrm>
          <a:prstGeom prst="rect">
            <a:avLst/>
          </a:prstGeom>
        </p:spPr>
        <p:txBody>
          <a:bodyPr wrap="square" lIns="91425" tIns="91425" rIns="91425" bIns="91425" anchor="t" anchorCtr="0"/>
          <a:lstStyle>
            <a:lvl1pPr lvl="0" rtl="0">
              <a:spcBef>
                <a:spcPts val="0"/>
              </a:spcBef>
              <a:buSzPts val="1300"/>
              <a:buChar char="●"/>
              <a:defRPr/>
            </a:lvl1pPr>
            <a:lvl2pPr lvl="1" rtl="0">
              <a:spcBef>
                <a:spcPts val="0"/>
              </a:spcBef>
              <a:buSzPts val="1100"/>
              <a:buChar char="○"/>
              <a:defRPr/>
            </a:lvl2pPr>
            <a:lvl3pPr lvl="2" rtl="0">
              <a:spcBef>
                <a:spcPts val="0"/>
              </a:spcBef>
              <a:buSzPts val="1100"/>
              <a:buChar char="■"/>
              <a:defRPr/>
            </a:lvl3pPr>
            <a:lvl4pPr lvl="3" rtl="0">
              <a:spcBef>
                <a:spcPts val="0"/>
              </a:spcBef>
              <a:buSzPts val="1100"/>
              <a:buChar char="●"/>
              <a:defRPr/>
            </a:lvl4pPr>
            <a:lvl5pPr lvl="4" rtl="0">
              <a:spcBef>
                <a:spcPts val="0"/>
              </a:spcBef>
              <a:buSzPts val="1100"/>
              <a:buChar char="○"/>
              <a:defRPr/>
            </a:lvl5pPr>
            <a:lvl6pPr lvl="5" rtl="0">
              <a:spcBef>
                <a:spcPts val="0"/>
              </a:spcBef>
              <a:buSzPts val="1100"/>
              <a:buChar char="■"/>
              <a:defRPr/>
            </a:lvl6pPr>
            <a:lvl7pPr lvl="6" rtl="0">
              <a:spcBef>
                <a:spcPts val="0"/>
              </a:spcBef>
              <a:buSzPts val="1100"/>
              <a:buChar char="●"/>
              <a:defRPr/>
            </a:lvl7pPr>
            <a:lvl8pPr lvl="7" rtl="0">
              <a:spcBef>
                <a:spcPts val="0"/>
              </a:spcBef>
              <a:buSzPts val="1100"/>
              <a:buChar char="○"/>
              <a:defRPr/>
            </a:lvl8pPr>
            <a:lvl9pPr lvl="8" rtl="0">
              <a:spcBef>
                <a:spcPts val="0"/>
              </a:spcBef>
              <a:buSzPts val="1100"/>
              <a:buChar char="■"/>
              <a:defRPr/>
            </a:lvl9pPr>
          </a:lstStyle>
          <a:p>
            <a:endParaRPr/>
          </a:p>
        </p:txBody>
      </p:sp>
      <p:sp>
        <p:nvSpPr>
          <p:cNvPr id="173" name="Shape 173"/>
          <p:cNvSpPr txBox="1">
            <a:spLocks noGrp="1"/>
          </p:cNvSpPr>
          <p:nvPr>
            <p:ph type="sldNum" idx="12"/>
          </p:nvPr>
        </p:nvSpPr>
        <p:spPr>
          <a:xfrm>
            <a:off x="8390734" y="4543668"/>
            <a:ext cx="548700" cy="393600"/>
          </a:xfrm>
          <a:prstGeom prst="rect">
            <a:avLst/>
          </a:prstGeom>
        </p:spPr>
        <p:txBody>
          <a:bodyPr wrap="square" lIns="91425" tIns="91425" rIns="91425" bIns="91425" anchor="ctr" anchorCtr="0">
            <a:noAutofit/>
          </a:bodyPr>
          <a:lstStyle/>
          <a:p>
            <a:pPr marL="0" lvl="0" indent="0" rtl="0">
              <a:spcBef>
                <a:spcPts val="0"/>
              </a:spcBef>
              <a:buNone/>
            </a:pPr>
            <a:fld id="{00000000-1234-1234-1234-123412341234}" type="slidenum">
              <a:rPr lang="en"/>
              <a:t>‹#›</a:t>
            </a:fld>
            <a:endParaRPr lang="e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0" y="445025"/>
            <a:ext cx="8520600" cy="572700"/>
          </a:xfrm>
          <a:prstGeom prst="rect">
            <a:avLst/>
          </a:prstGeom>
        </p:spPr>
        <p:txBody>
          <a:bodyPr wrap="square" lIns="91425" tIns="91425" rIns="91425" bIns="91425" anchor="t" anchorCtr="0"/>
          <a:lstStyle>
            <a:lvl1pPr lvl="0">
              <a:spcBef>
                <a:spcPts val="0"/>
              </a:spcBef>
              <a:buSzPts val="2800"/>
              <a:buNone/>
              <a:defRPr/>
            </a:lvl1pPr>
            <a:lvl2pPr lvl="1">
              <a:spcBef>
                <a:spcPts val="0"/>
              </a:spcBef>
              <a:buSzPts val="2800"/>
              <a:buNone/>
              <a:defRPr/>
            </a:lvl2pPr>
            <a:lvl3pPr lvl="2">
              <a:spcBef>
                <a:spcPts val="0"/>
              </a:spcBef>
              <a:buSzPts val="2800"/>
              <a:buNone/>
              <a:defRPr/>
            </a:lvl3pPr>
            <a:lvl4pPr lvl="3">
              <a:spcBef>
                <a:spcPts val="0"/>
              </a:spcBef>
              <a:buSzPts val="2800"/>
              <a:buNone/>
              <a:defRPr/>
            </a:lvl4pPr>
            <a:lvl5pPr lvl="4">
              <a:spcBef>
                <a:spcPts val="0"/>
              </a:spcBef>
              <a:buSzPts val="2800"/>
              <a:buNone/>
              <a:defRPr/>
            </a:lvl5pPr>
            <a:lvl6pPr lvl="5">
              <a:spcBef>
                <a:spcPts val="0"/>
              </a:spcBef>
              <a:buSzPts val="2800"/>
              <a:buNone/>
              <a:defRPr/>
            </a:lvl6pPr>
            <a:lvl7pPr lvl="6">
              <a:spcBef>
                <a:spcPts val="0"/>
              </a:spcBef>
              <a:buSzPts val="2800"/>
              <a:buNone/>
              <a:defRPr/>
            </a:lvl7pPr>
            <a:lvl8pPr lvl="7">
              <a:spcBef>
                <a:spcPts val="0"/>
              </a:spcBef>
              <a:buSzPts val="2800"/>
              <a:buNone/>
              <a:defRPr/>
            </a:lvl8pPr>
            <a:lvl9pPr lvl="8">
              <a:spcBef>
                <a:spcPts val="0"/>
              </a:spcBef>
              <a:buSzPts val="2800"/>
              <a:buNone/>
              <a:defRPr/>
            </a:lvl9pPr>
          </a:lstStyle>
          <a:p>
            <a:endParaRPr/>
          </a:p>
        </p:txBody>
      </p:sp>
      <p:sp>
        <p:nvSpPr>
          <p:cNvPr id="18" name="Shape 18"/>
          <p:cNvSpPr txBox="1">
            <a:spLocks noGrp="1"/>
          </p:cNvSpPr>
          <p:nvPr>
            <p:ph type="body" idx="1"/>
          </p:nvPr>
        </p:nvSpPr>
        <p:spPr>
          <a:xfrm>
            <a:off x="311700" y="1152475"/>
            <a:ext cx="8520600" cy="3416400"/>
          </a:xfrm>
          <a:prstGeom prst="rect">
            <a:avLst/>
          </a:prstGeom>
        </p:spPr>
        <p:txBody>
          <a:bodyPr wrap="square" lIns="91425" tIns="91425" rIns="91425" bIns="91425" anchor="t" anchorCtr="0"/>
          <a:lstStyle>
            <a:lvl1pPr lvl="0">
              <a:spcBef>
                <a:spcPts val="0"/>
              </a:spcBef>
              <a:buSzPts val="1800"/>
              <a:buChar char="●"/>
              <a:defRPr/>
            </a:lvl1pPr>
            <a:lvl2pPr lvl="1">
              <a:spcBef>
                <a:spcPts val="0"/>
              </a:spcBef>
              <a:buSzPts val="1400"/>
              <a:buChar char="○"/>
              <a:defRPr/>
            </a:lvl2pPr>
            <a:lvl3pPr lvl="2">
              <a:spcBef>
                <a:spcPts val="0"/>
              </a:spcBef>
              <a:buSzPts val="1400"/>
              <a:buChar char="■"/>
              <a:defRPr/>
            </a:lvl3pPr>
            <a:lvl4pPr lvl="3">
              <a:spcBef>
                <a:spcPts val="0"/>
              </a:spcBef>
              <a:buSzPts val="1400"/>
              <a:buChar char="●"/>
              <a:defRPr/>
            </a:lvl4pPr>
            <a:lvl5pPr lvl="4">
              <a:spcBef>
                <a:spcPts val="0"/>
              </a:spcBef>
              <a:buSzPts val="1400"/>
              <a:buChar char="○"/>
              <a:defRPr/>
            </a:lvl5pPr>
            <a:lvl6pPr lvl="5">
              <a:spcBef>
                <a:spcPts val="0"/>
              </a:spcBef>
              <a:buSzPts val="1400"/>
              <a:buChar char="■"/>
              <a:defRPr/>
            </a:lvl6pPr>
            <a:lvl7pPr lvl="6">
              <a:spcBef>
                <a:spcPts val="0"/>
              </a:spcBef>
              <a:buSzPts val="1400"/>
              <a:buChar char="●"/>
              <a:defRPr/>
            </a:lvl7pPr>
            <a:lvl8pPr lvl="7">
              <a:spcBef>
                <a:spcPts val="0"/>
              </a:spcBef>
              <a:buSzPts val="1400"/>
              <a:buChar char="○"/>
              <a:defRPr/>
            </a:lvl8pPr>
            <a:lvl9pPr lvl="8">
              <a:spcBef>
                <a:spcPts val="0"/>
              </a:spcBef>
              <a:buSzPts val="1400"/>
              <a:buChar char="■"/>
              <a:defRPr/>
            </a:lvl9pPr>
          </a:lstStyle>
          <a:p>
            <a:endParaRPr/>
          </a:p>
        </p:txBody>
      </p:sp>
      <p:sp>
        <p:nvSpPr>
          <p:cNvPr id="19" name="Shape 19"/>
          <p:cNvSpPr txBox="1">
            <a:spLocks noGrp="1"/>
          </p:cNvSpPr>
          <p:nvPr>
            <p:ph type="sldNum" idx="12"/>
          </p:nvPr>
        </p:nvSpPr>
        <p:spPr>
          <a:xfrm>
            <a:off x="8472458" y="4663217"/>
            <a:ext cx="548700" cy="393600"/>
          </a:xfrm>
          <a:prstGeom prst="rect">
            <a:avLst/>
          </a:prstGeom>
        </p:spPr>
        <p:txBody>
          <a:bodyPr wrap="square" lIns="91425" tIns="91425" rIns="91425" bIns="91425" anchor="ctr" anchorCtr="0">
            <a:noAutofit/>
          </a:bodyPr>
          <a:lstStyle/>
          <a:p>
            <a:pPr marL="0" lvl="0" indent="0">
              <a:spcBef>
                <a:spcPts val="0"/>
              </a:spcBef>
              <a:buNone/>
            </a:pPr>
            <a:fld id="{00000000-1234-1234-1234-123412341234}" type="slidenum">
              <a:rPr lang="en"/>
              <a:t>‹#›</a:t>
            </a:fld>
            <a:endParaRPr lang="e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Main point">
    <p:bg>
      <p:bgPr>
        <a:solidFill>
          <a:schemeClr val="accent1"/>
        </a:solidFill>
        <a:effectLst/>
      </p:bgPr>
    </p:bg>
    <p:spTree>
      <p:nvGrpSpPr>
        <p:cNvPr id="1" name="Shape 174"/>
        <p:cNvGrpSpPr/>
        <p:nvPr/>
      </p:nvGrpSpPr>
      <p:grpSpPr>
        <a:xfrm>
          <a:off x="0" y="0"/>
          <a:ext cx="0" cy="0"/>
          <a:chOff x="0" y="0"/>
          <a:chExt cx="0" cy="0"/>
        </a:xfrm>
      </p:grpSpPr>
      <p:sp>
        <p:nvSpPr>
          <p:cNvPr id="175" name="Shape 175"/>
          <p:cNvSpPr/>
          <p:nvPr/>
        </p:nvSpPr>
        <p:spPr>
          <a:xfrm>
            <a:off x="0" y="2823144"/>
            <a:ext cx="7369200" cy="2316900"/>
          </a:xfrm>
          <a:prstGeom prst="rtTriangle">
            <a:avLst/>
          </a:prstGeom>
          <a:solidFill>
            <a:schemeClr val="accent6"/>
          </a:solidFill>
          <a:ln>
            <a:noFill/>
          </a:ln>
        </p:spPr>
        <p:txBody>
          <a:bodyPr wrap="square" lIns="91425" tIns="91425" rIns="91425" bIns="91425" anchor="ctr" anchorCtr="0">
            <a:noAutofit/>
          </a:bodyPr>
          <a:lstStyle/>
          <a:p>
            <a:pPr marL="0" lvl="0" indent="0">
              <a:spcBef>
                <a:spcPts val="0"/>
              </a:spcBef>
              <a:buNone/>
            </a:pPr>
            <a:endParaRPr/>
          </a:p>
        </p:txBody>
      </p:sp>
      <p:sp>
        <p:nvSpPr>
          <p:cNvPr id="176" name="Shape 176"/>
          <p:cNvSpPr/>
          <p:nvPr/>
        </p:nvSpPr>
        <p:spPr>
          <a:xfrm flipH="1">
            <a:off x="3583210" y="1554113"/>
            <a:ext cx="5560500" cy="3589500"/>
          </a:xfrm>
          <a:prstGeom prst="rtTriangle">
            <a:avLst/>
          </a:prstGeom>
          <a:solidFill>
            <a:schemeClr val="lt2"/>
          </a:solidFill>
          <a:ln>
            <a:noFill/>
          </a:ln>
        </p:spPr>
        <p:txBody>
          <a:bodyPr wrap="square" lIns="91425" tIns="91425" rIns="91425" bIns="91425" anchor="ctr" anchorCtr="0">
            <a:noAutofit/>
          </a:bodyPr>
          <a:lstStyle/>
          <a:p>
            <a:pPr marL="0" lvl="0" indent="0">
              <a:spcBef>
                <a:spcPts val="0"/>
              </a:spcBef>
              <a:buNone/>
            </a:pPr>
            <a:endParaRPr/>
          </a:p>
        </p:txBody>
      </p:sp>
      <p:grpSp>
        <p:nvGrpSpPr>
          <p:cNvPr id="177" name="Shape 177"/>
          <p:cNvGrpSpPr/>
          <p:nvPr/>
        </p:nvGrpSpPr>
        <p:grpSpPr>
          <a:xfrm>
            <a:off x="255991" y="-118"/>
            <a:ext cx="2251347" cy="1043408"/>
            <a:chOff x="3961956" y="4383950"/>
            <a:chExt cx="1160548" cy="548700"/>
          </a:xfrm>
        </p:grpSpPr>
        <p:sp>
          <p:nvSpPr>
            <p:cNvPr id="178" name="Shape 178"/>
            <p:cNvSpPr/>
            <p:nvPr/>
          </p:nvSpPr>
          <p:spPr>
            <a:xfrm>
              <a:off x="4224904" y="4383950"/>
              <a:ext cx="897600" cy="548700"/>
            </a:xfrm>
            <a:prstGeom prst="parallelogram">
              <a:avLst>
                <a:gd name="adj" fmla="val 153193"/>
              </a:avLst>
            </a:prstGeom>
            <a:solidFill>
              <a:schemeClr val="dk1"/>
            </a:solidFill>
            <a:ln>
              <a:noFill/>
            </a:ln>
          </p:spPr>
          <p:txBody>
            <a:bodyPr wrap="square" lIns="91425" tIns="91425" rIns="91425" bIns="91425" anchor="ctr" anchorCtr="0">
              <a:noAutofit/>
            </a:bodyPr>
            <a:lstStyle/>
            <a:p>
              <a:pPr marL="0" lvl="0" indent="0">
                <a:spcBef>
                  <a:spcPts val="0"/>
                </a:spcBef>
                <a:buNone/>
              </a:pPr>
              <a:endParaRPr/>
            </a:p>
          </p:txBody>
        </p:sp>
        <p:sp>
          <p:nvSpPr>
            <p:cNvPr id="179" name="Shape 179"/>
            <p:cNvSpPr/>
            <p:nvPr/>
          </p:nvSpPr>
          <p:spPr>
            <a:xfrm>
              <a:off x="4093430" y="4383950"/>
              <a:ext cx="897600" cy="548700"/>
            </a:xfrm>
            <a:prstGeom prst="parallelogram">
              <a:avLst>
                <a:gd name="adj" fmla="val 153193"/>
              </a:avLst>
            </a:prstGeom>
            <a:solidFill>
              <a:schemeClr val="dk1"/>
            </a:solidFill>
            <a:ln>
              <a:noFill/>
            </a:ln>
          </p:spPr>
          <p:txBody>
            <a:bodyPr wrap="square" lIns="91425" tIns="91425" rIns="91425" bIns="91425" anchor="ctr" anchorCtr="0">
              <a:noAutofit/>
            </a:bodyPr>
            <a:lstStyle/>
            <a:p>
              <a:pPr marL="0" lvl="0" indent="0">
                <a:spcBef>
                  <a:spcPts val="0"/>
                </a:spcBef>
                <a:buNone/>
              </a:pPr>
              <a:endParaRPr/>
            </a:p>
          </p:txBody>
        </p:sp>
        <p:sp>
          <p:nvSpPr>
            <p:cNvPr id="180" name="Shape 180"/>
            <p:cNvSpPr/>
            <p:nvPr/>
          </p:nvSpPr>
          <p:spPr>
            <a:xfrm>
              <a:off x="3961956" y="4383950"/>
              <a:ext cx="897600" cy="548700"/>
            </a:xfrm>
            <a:prstGeom prst="parallelogram">
              <a:avLst>
                <a:gd name="adj" fmla="val 153193"/>
              </a:avLst>
            </a:prstGeom>
            <a:solidFill>
              <a:schemeClr val="dk1"/>
            </a:solidFill>
            <a:ln>
              <a:noFill/>
            </a:ln>
          </p:spPr>
          <p:txBody>
            <a:bodyPr wrap="square" lIns="91425" tIns="91425" rIns="91425" bIns="91425" anchor="ctr" anchorCtr="0">
              <a:noAutofit/>
            </a:bodyPr>
            <a:lstStyle/>
            <a:p>
              <a:pPr marL="0" lvl="0" indent="0">
                <a:spcBef>
                  <a:spcPts val="0"/>
                </a:spcBef>
                <a:buNone/>
              </a:pPr>
              <a:endParaRPr/>
            </a:p>
          </p:txBody>
        </p:sp>
      </p:grpSp>
      <p:sp>
        <p:nvSpPr>
          <p:cNvPr id="181" name="Shape 181"/>
          <p:cNvSpPr/>
          <p:nvPr/>
        </p:nvSpPr>
        <p:spPr>
          <a:xfrm>
            <a:off x="203225" y="206250"/>
            <a:ext cx="8737500" cy="4731000"/>
          </a:xfrm>
          <a:prstGeom prst="rect">
            <a:avLst/>
          </a:prstGeom>
          <a:solidFill>
            <a:schemeClr val="dk1"/>
          </a:solidFill>
          <a:ln>
            <a:noFill/>
          </a:ln>
          <a:effectLst>
            <a:outerShdw blurRad="228600" sx="101000" sy="101000" algn="ctr" rotWithShape="0">
              <a:srgbClr val="000000">
                <a:alpha val="40000"/>
              </a:srgbClr>
            </a:outerShdw>
          </a:effectLst>
        </p:spPr>
        <p:txBody>
          <a:bodyPr wrap="square" lIns="91425" tIns="91425" rIns="91425" bIns="91425" anchor="ctr" anchorCtr="0">
            <a:noAutofit/>
          </a:bodyPr>
          <a:lstStyle/>
          <a:p>
            <a:pPr marL="0" lvl="0" indent="0">
              <a:spcBef>
                <a:spcPts val="0"/>
              </a:spcBef>
              <a:buNone/>
            </a:pPr>
            <a:endParaRPr/>
          </a:p>
        </p:txBody>
      </p:sp>
      <p:grpSp>
        <p:nvGrpSpPr>
          <p:cNvPr id="182" name="Shape 182"/>
          <p:cNvGrpSpPr/>
          <p:nvPr/>
        </p:nvGrpSpPr>
        <p:grpSpPr>
          <a:xfrm>
            <a:off x="34934" y="4522125"/>
            <a:ext cx="1593306" cy="617072"/>
            <a:chOff x="6917201" y="0"/>
            <a:chExt cx="2227777" cy="863400"/>
          </a:xfrm>
        </p:grpSpPr>
        <p:sp>
          <p:nvSpPr>
            <p:cNvPr id="183" name="Shape 183"/>
            <p:cNvSpPr/>
            <p:nvPr/>
          </p:nvSpPr>
          <p:spPr>
            <a:xfrm>
              <a:off x="7641677" y="0"/>
              <a:ext cx="1503300" cy="863400"/>
            </a:xfrm>
            <a:prstGeom prst="parallelogram">
              <a:avLst>
                <a:gd name="adj" fmla="val 158024"/>
              </a:avLst>
            </a:prstGeom>
            <a:solidFill>
              <a:schemeClr val="accent6"/>
            </a:solidFill>
            <a:ln>
              <a:noFill/>
            </a:ln>
          </p:spPr>
          <p:txBody>
            <a:bodyPr wrap="square" lIns="91425" tIns="91425" rIns="91425" bIns="91425" anchor="ctr" anchorCtr="0">
              <a:noAutofit/>
            </a:bodyPr>
            <a:lstStyle/>
            <a:p>
              <a:pPr marL="0" lvl="0" indent="0">
                <a:spcBef>
                  <a:spcPts val="0"/>
                </a:spcBef>
                <a:buNone/>
              </a:pPr>
              <a:endParaRPr/>
            </a:p>
          </p:txBody>
        </p:sp>
        <p:sp>
          <p:nvSpPr>
            <p:cNvPr id="184" name="Shape 184"/>
            <p:cNvSpPr/>
            <p:nvPr/>
          </p:nvSpPr>
          <p:spPr>
            <a:xfrm>
              <a:off x="7279439" y="0"/>
              <a:ext cx="1503300" cy="863400"/>
            </a:xfrm>
            <a:prstGeom prst="parallelogram">
              <a:avLst>
                <a:gd name="adj" fmla="val 158024"/>
              </a:avLst>
            </a:prstGeom>
            <a:solidFill>
              <a:schemeClr val="accent6"/>
            </a:solidFill>
            <a:ln>
              <a:noFill/>
            </a:ln>
          </p:spPr>
          <p:txBody>
            <a:bodyPr wrap="square" lIns="91425" tIns="91425" rIns="91425" bIns="91425" anchor="ctr" anchorCtr="0">
              <a:noAutofit/>
            </a:bodyPr>
            <a:lstStyle/>
            <a:p>
              <a:pPr marL="0" lvl="0" indent="0">
                <a:spcBef>
                  <a:spcPts val="0"/>
                </a:spcBef>
                <a:buNone/>
              </a:pPr>
              <a:endParaRPr/>
            </a:p>
          </p:txBody>
        </p:sp>
        <p:sp>
          <p:nvSpPr>
            <p:cNvPr id="185" name="Shape 185"/>
            <p:cNvSpPr/>
            <p:nvPr/>
          </p:nvSpPr>
          <p:spPr>
            <a:xfrm>
              <a:off x="6917201" y="0"/>
              <a:ext cx="1503300" cy="863400"/>
            </a:xfrm>
            <a:prstGeom prst="parallelogram">
              <a:avLst>
                <a:gd name="adj" fmla="val 158024"/>
              </a:avLst>
            </a:prstGeom>
            <a:solidFill>
              <a:schemeClr val="accent6"/>
            </a:solidFill>
            <a:ln>
              <a:noFill/>
            </a:ln>
          </p:spPr>
          <p:txBody>
            <a:bodyPr wrap="square" lIns="91425" tIns="91425" rIns="91425" bIns="91425" anchor="ctr" anchorCtr="0">
              <a:noAutofit/>
            </a:bodyPr>
            <a:lstStyle/>
            <a:p>
              <a:pPr marL="0" lvl="0" indent="0">
                <a:spcBef>
                  <a:spcPts val="0"/>
                </a:spcBef>
                <a:buNone/>
              </a:pPr>
              <a:endParaRPr/>
            </a:p>
          </p:txBody>
        </p:sp>
      </p:grpSp>
      <p:grpSp>
        <p:nvGrpSpPr>
          <p:cNvPr id="186" name="Shape 186"/>
          <p:cNvGrpSpPr/>
          <p:nvPr/>
        </p:nvGrpSpPr>
        <p:grpSpPr>
          <a:xfrm>
            <a:off x="5886353" y="1243"/>
            <a:ext cx="3257455" cy="1261514"/>
            <a:chOff x="6917201" y="0"/>
            <a:chExt cx="2227777" cy="863400"/>
          </a:xfrm>
        </p:grpSpPr>
        <p:sp>
          <p:nvSpPr>
            <p:cNvPr id="187" name="Shape 187"/>
            <p:cNvSpPr/>
            <p:nvPr/>
          </p:nvSpPr>
          <p:spPr>
            <a:xfrm>
              <a:off x="7641677" y="0"/>
              <a:ext cx="1503300" cy="863400"/>
            </a:xfrm>
            <a:prstGeom prst="parallelogram">
              <a:avLst>
                <a:gd name="adj" fmla="val 158024"/>
              </a:avLst>
            </a:prstGeom>
            <a:solidFill>
              <a:schemeClr val="accent1"/>
            </a:solidFill>
            <a:ln>
              <a:noFill/>
            </a:ln>
          </p:spPr>
          <p:txBody>
            <a:bodyPr wrap="square" lIns="91425" tIns="91425" rIns="91425" bIns="91425" anchor="ctr" anchorCtr="0">
              <a:noAutofit/>
            </a:bodyPr>
            <a:lstStyle/>
            <a:p>
              <a:pPr marL="0" lvl="0" indent="0">
                <a:spcBef>
                  <a:spcPts val="0"/>
                </a:spcBef>
                <a:buNone/>
              </a:pPr>
              <a:endParaRPr/>
            </a:p>
          </p:txBody>
        </p:sp>
        <p:sp>
          <p:nvSpPr>
            <p:cNvPr id="188" name="Shape 188"/>
            <p:cNvSpPr/>
            <p:nvPr/>
          </p:nvSpPr>
          <p:spPr>
            <a:xfrm>
              <a:off x="7279439" y="0"/>
              <a:ext cx="1503300" cy="863400"/>
            </a:xfrm>
            <a:prstGeom prst="parallelogram">
              <a:avLst>
                <a:gd name="adj" fmla="val 158024"/>
              </a:avLst>
            </a:prstGeom>
            <a:solidFill>
              <a:schemeClr val="accent1"/>
            </a:solidFill>
            <a:ln>
              <a:noFill/>
            </a:ln>
          </p:spPr>
          <p:txBody>
            <a:bodyPr wrap="square" lIns="91425" tIns="91425" rIns="91425" bIns="91425" anchor="ctr" anchorCtr="0">
              <a:noAutofit/>
            </a:bodyPr>
            <a:lstStyle/>
            <a:p>
              <a:pPr marL="0" lvl="0" indent="0">
                <a:spcBef>
                  <a:spcPts val="0"/>
                </a:spcBef>
                <a:buNone/>
              </a:pPr>
              <a:endParaRPr/>
            </a:p>
          </p:txBody>
        </p:sp>
        <p:sp>
          <p:nvSpPr>
            <p:cNvPr id="189" name="Shape 189"/>
            <p:cNvSpPr/>
            <p:nvPr/>
          </p:nvSpPr>
          <p:spPr>
            <a:xfrm>
              <a:off x="6917201" y="0"/>
              <a:ext cx="1503300" cy="863400"/>
            </a:xfrm>
            <a:prstGeom prst="parallelogram">
              <a:avLst>
                <a:gd name="adj" fmla="val 158024"/>
              </a:avLst>
            </a:prstGeom>
            <a:solidFill>
              <a:schemeClr val="accent1"/>
            </a:solidFill>
            <a:ln>
              <a:noFill/>
            </a:ln>
          </p:spPr>
          <p:txBody>
            <a:bodyPr wrap="square" lIns="91425" tIns="91425" rIns="91425" bIns="91425" anchor="ctr" anchorCtr="0">
              <a:noAutofit/>
            </a:bodyPr>
            <a:lstStyle/>
            <a:p>
              <a:pPr marL="0" lvl="0" indent="0">
                <a:spcBef>
                  <a:spcPts val="0"/>
                </a:spcBef>
                <a:buNone/>
              </a:pPr>
              <a:endParaRPr/>
            </a:p>
          </p:txBody>
        </p:sp>
      </p:grpSp>
      <p:sp>
        <p:nvSpPr>
          <p:cNvPr id="190" name="Shape 190"/>
          <p:cNvSpPr txBox="1">
            <a:spLocks noGrp="1"/>
          </p:cNvSpPr>
          <p:nvPr>
            <p:ph type="title"/>
          </p:nvPr>
        </p:nvSpPr>
        <p:spPr>
          <a:xfrm>
            <a:off x="1393929" y="1301146"/>
            <a:ext cx="6366900" cy="2539200"/>
          </a:xfrm>
          <a:prstGeom prst="rect">
            <a:avLst/>
          </a:prstGeom>
        </p:spPr>
        <p:txBody>
          <a:bodyPr wrap="square" lIns="91425" tIns="91425" rIns="91425" bIns="91425" anchor="ctr" anchorCtr="0"/>
          <a:lstStyle>
            <a:lvl1pPr lvl="0" algn="ctr" rtl="0">
              <a:spcBef>
                <a:spcPts val="0"/>
              </a:spcBef>
              <a:buSzPts val="3200"/>
              <a:buNone/>
              <a:defRPr sz="3200"/>
            </a:lvl1pPr>
            <a:lvl2pPr lvl="1" algn="ctr" rtl="0">
              <a:spcBef>
                <a:spcPts val="0"/>
              </a:spcBef>
              <a:buSzPts val="3200"/>
              <a:buNone/>
              <a:defRPr sz="3200"/>
            </a:lvl2pPr>
            <a:lvl3pPr lvl="2" algn="ctr" rtl="0">
              <a:spcBef>
                <a:spcPts val="0"/>
              </a:spcBef>
              <a:buSzPts val="3200"/>
              <a:buNone/>
              <a:defRPr sz="3200"/>
            </a:lvl3pPr>
            <a:lvl4pPr lvl="3" algn="ctr" rtl="0">
              <a:spcBef>
                <a:spcPts val="0"/>
              </a:spcBef>
              <a:buSzPts val="3200"/>
              <a:buNone/>
              <a:defRPr sz="3200"/>
            </a:lvl4pPr>
            <a:lvl5pPr lvl="4" algn="ctr" rtl="0">
              <a:spcBef>
                <a:spcPts val="0"/>
              </a:spcBef>
              <a:buSzPts val="3200"/>
              <a:buNone/>
              <a:defRPr sz="3200"/>
            </a:lvl5pPr>
            <a:lvl6pPr lvl="5" algn="ctr" rtl="0">
              <a:spcBef>
                <a:spcPts val="0"/>
              </a:spcBef>
              <a:buSzPts val="3200"/>
              <a:buNone/>
              <a:defRPr sz="3200"/>
            </a:lvl6pPr>
            <a:lvl7pPr lvl="6" algn="ctr" rtl="0">
              <a:spcBef>
                <a:spcPts val="0"/>
              </a:spcBef>
              <a:buSzPts val="3200"/>
              <a:buNone/>
              <a:defRPr sz="3200"/>
            </a:lvl7pPr>
            <a:lvl8pPr lvl="7" algn="ctr" rtl="0">
              <a:spcBef>
                <a:spcPts val="0"/>
              </a:spcBef>
              <a:buSzPts val="3200"/>
              <a:buNone/>
              <a:defRPr sz="3200"/>
            </a:lvl8pPr>
            <a:lvl9pPr lvl="8" algn="ctr" rtl="0">
              <a:spcBef>
                <a:spcPts val="0"/>
              </a:spcBef>
              <a:buSzPts val="3200"/>
              <a:buNone/>
              <a:defRPr sz="3200"/>
            </a:lvl9pPr>
          </a:lstStyle>
          <a:p>
            <a:endParaRPr/>
          </a:p>
        </p:txBody>
      </p:sp>
      <p:sp>
        <p:nvSpPr>
          <p:cNvPr id="191" name="Shape 191"/>
          <p:cNvSpPr txBox="1">
            <a:spLocks noGrp="1"/>
          </p:cNvSpPr>
          <p:nvPr>
            <p:ph type="sldNum" idx="12"/>
          </p:nvPr>
        </p:nvSpPr>
        <p:spPr>
          <a:xfrm>
            <a:off x="8390734" y="4543668"/>
            <a:ext cx="548700" cy="393600"/>
          </a:xfrm>
          <a:prstGeom prst="rect">
            <a:avLst/>
          </a:prstGeom>
        </p:spPr>
        <p:txBody>
          <a:bodyPr wrap="square" lIns="91425" tIns="91425" rIns="91425" bIns="91425" anchor="ctr" anchorCtr="0">
            <a:noAutofit/>
          </a:bodyPr>
          <a:lstStyle/>
          <a:p>
            <a:pPr marL="0" lvl="0" indent="0" rtl="0">
              <a:spcBef>
                <a:spcPts val="0"/>
              </a:spcBef>
              <a:buNone/>
            </a:pPr>
            <a:fld id="{00000000-1234-1234-1234-123412341234}" type="slidenum">
              <a:rPr lang="en"/>
              <a:t>‹#›</a:t>
            </a:fld>
            <a:endParaRPr lang="en"/>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Section title and description">
    <p:bg>
      <p:bgPr>
        <a:solidFill>
          <a:schemeClr val="dk2"/>
        </a:solidFill>
        <a:effectLst/>
      </p:bgPr>
    </p:bg>
    <p:spTree>
      <p:nvGrpSpPr>
        <p:cNvPr id="1" name="Shape 192"/>
        <p:cNvGrpSpPr/>
        <p:nvPr/>
      </p:nvGrpSpPr>
      <p:grpSpPr>
        <a:xfrm>
          <a:off x="0" y="0"/>
          <a:ext cx="0" cy="0"/>
          <a:chOff x="0" y="0"/>
          <a:chExt cx="0" cy="0"/>
        </a:xfrm>
      </p:grpSpPr>
      <p:sp>
        <p:nvSpPr>
          <p:cNvPr id="193" name="Shape 193"/>
          <p:cNvSpPr/>
          <p:nvPr/>
        </p:nvSpPr>
        <p:spPr>
          <a:xfrm flipH="1">
            <a:off x="3582600" y="1550700"/>
            <a:ext cx="5561400" cy="3592800"/>
          </a:xfrm>
          <a:prstGeom prst="rtTriangle">
            <a:avLst/>
          </a:prstGeom>
          <a:solidFill>
            <a:schemeClr val="lt2"/>
          </a:solidFill>
          <a:ln>
            <a:noFill/>
          </a:ln>
        </p:spPr>
        <p:txBody>
          <a:bodyPr wrap="square" lIns="91425" tIns="91425" rIns="91425" bIns="91425" anchor="ctr" anchorCtr="0">
            <a:noAutofit/>
          </a:bodyPr>
          <a:lstStyle/>
          <a:p>
            <a:pPr marL="0" lvl="0" indent="0">
              <a:spcBef>
                <a:spcPts val="0"/>
              </a:spcBef>
              <a:buNone/>
            </a:pPr>
            <a:endParaRPr/>
          </a:p>
        </p:txBody>
      </p:sp>
      <p:sp>
        <p:nvSpPr>
          <p:cNvPr id="194" name="Shape 194"/>
          <p:cNvSpPr/>
          <p:nvPr/>
        </p:nvSpPr>
        <p:spPr>
          <a:xfrm>
            <a:off x="31" y="2824500"/>
            <a:ext cx="7370400" cy="2319000"/>
          </a:xfrm>
          <a:prstGeom prst="rtTriangle">
            <a:avLst/>
          </a:prstGeom>
          <a:solidFill>
            <a:schemeClr val="accent3"/>
          </a:solidFill>
          <a:ln>
            <a:noFill/>
          </a:ln>
        </p:spPr>
        <p:txBody>
          <a:bodyPr wrap="square" lIns="91425" tIns="91425" rIns="91425" bIns="91425" anchor="ctr" anchorCtr="0">
            <a:noAutofit/>
          </a:bodyPr>
          <a:lstStyle/>
          <a:p>
            <a:pPr marL="0" lvl="0" indent="0">
              <a:spcBef>
                <a:spcPts val="0"/>
              </a:spcBef>
              <a:buNone/>
            </a:pPr>
            <a:endParaRPr/>
          </a:p>
        </p:txBody>
      </p:sp>
      <p:sp>
        <p:nvSpPr>
          <p:cNvPr id="195" name="Shape 195"/>
          <p:cNvSpPr/>
          <p:nvPr/>
        </p:nvSpPr>
        <p:spPr>
          <a:xfrm>
            <a:off x="203225" y="206250"/>
            <a:ext cx="8737500" cy="4731000"/>
          </a:xfrm>
          <a:prstGeom prst="rect">
            <a:avLst/>
          </a:prstGeom>
          <a:solidFill>
            <a:schemeClr val="dk1"/>
          </a:solidFill>
          <a:ln>
            <a:noFill/>
          </a:ln>
          <a:effectLst>
            <a:outerShdw blurRad="228600" sx="101000" sy="101000" algn="ctr" rotWithShape="0">
              <a:srgbClr val="000000">
                <a:alpha val="40000"/>
              </a:srgbClr>
            </a:outerShdw>
          </a:effectLst>
        </p:spPr>
        <p:txBody>
          <a:bodyPr wrap="square" lIns="91425" tIns="91425" rIns="91425" bIns="91425" anchor="ctr" anchorCtr="0">
            <a:noAutofit/>
          </a:bodyPr>
          <a:lstStyle/>
          <a:p>
            <a:pPr marL="0" lvl="0" indent="0">
              <a:spcBef>
                <a:spcPts val="0"/>
              </a:spcBef>
              <a:buNone/>
            </a:pPr>
            <a:endParaRPr/>
          </a:p>
        </p:txBody>
      </p:sp>
      <p:sp>
        <p:nvSpPr>
          <p:cNvPr id="196" name="Shape 196"/>
          <p:cNvSpPr txBox="1">
            <a:spLocks noGrp="1"/>
          </p:cNvSpPr>
          <p:nvPr>
            <p:ph type="title"/>
          </p:nvPr>
        </p:nvSpPr>
        <p:spPr>
          <a:xfrm>
            <a:off x="819150" y="845600"/>
            <a:ext cx="6424200" cy="705000"/>
          </a:xfrm>
          <a:prstGeom prst="rect">
            <a:avLst/>
          </a:prstGeom>
        </p:spPr>
        <p:txBody>
          <a:bodyPr wrap="square" lIns="91425" tIns="91425" rIns="91425" bIns="91425" anchor="t" anchorCtr="0"/>
          <a:lstStyle>
            <a:lvl1pPr lvl="0" rtl="0">
              <a:spcBef>
                <a:spcPts val="0"/>
              </a:spcBef>
              <a:buSzPts val="3000"/>
              <a:buNone/>
              <a:defRPr sz="3000"/>
            </a:lvl1pPr>
            <a:lvl2pPr lvl="1" rtl="0">
              <a:spcBef>
                <a:spcPts val="0"/>
              </a:spcBef>
              <a:buSzPts val="3000"/>
              <a:buNone/>
              <a:defRPr sz="3000"/>
            </a:lvl2pPr>
            <a:lvl3pPr lvl="2" rtl="0">
              <a:spcBef>
                <a:spcPts val="0"/>
              </a:spcBef>
              <a:buSzPts val="3000"/>
              <a:buNone/>
              <a:defRPr sz="3000"/>
            </a:lvl3pPr>
            <a:lvl4pPr lvl="3" rtl="0">
              <a:spcBef>
                <a:spcPts val="0"/>
              </a:spcBef>
              <a:buSzPts val="3000"/>
              <a:buNone/>
              <a:defRPr sz="3000"/>
            </a:lvl4pPr>
            <a:lvl5pPr lvl="4" rtl="0">
              <a:spcBef>
                <a:spcPts val="0"/>
              </a:spcBef>
              <a:buSzPts val="3000"/>
              <a:buNone/>
              <a:defRPr sz="3000"/>
            </a:lvl5pPr>
            <a:lvl6pPr lvl="5" rtl="0">
              <a:spcBef>
                <a:spcPts val="0"/>
              </a:spcBef>
              <a:buSzPts val="3000"/>
              <a:buNone/>
              <a:defRPr sz="3000"/>
            </a:lvl6pPr>
            <a:lvl7pPr lvl="6" rtl="0">
              <a:spcBef>
                <a:spcPts val="0"/>
              </a:spcBef>
              <a:buSzPts val="3000"/>
              <a:buNone/>
              <a:defRPr sz="3000"/>
            </a:lvl7pPr>
            <a:lvl8pPr lvl="7" rtl="0">
              <a:spcBef>
                <a:spcPts val="0"/>
              </a:spcBef>
              <a:buSzPts val="3000"/>
              <a:buNone/>
              <a:defRPr sz="3000"/>
            </a:lvl8pPr>
            <a:lvl9pPr lvl="8" rtl="0">
              <a:spcBef>
                <a:spcPts val="0"/>
              </a:spcBef>
              <a:buSzPts val="3000"/>
              <a:buNone/>
              <a:defRPr sz="3000"/>
            </a:lvl9pPr>
          </a:lstStyle>
          <a:p>
            <a:endParaRPr/>
          </a:p>
        </p:txBody>
      </p:sp>
      <p:sp>
        <p:nvSpPr>
          <p:cNvPr id="197" name="Shape 197"/>
          <p:cNvSpPr txBox="1">
            <a:spLocks noGrp="1"/>
          </p:cNvSpPr>
          <p:nvPr>
            <p:ph type="subTitle" idx="1"/>
          </p:nvPr>
        </p:nvSpPr>
        <p:spPr>
          <a:xfrm>
            <a:off x="819150" y="1550700"/>
            <a:ext cx="5859900" cy="393600"/>
          </a:xfrm>
          <a:prstGeom prst="rect">
            <a:avLst/>
          </a:prstGeom>
        </p:spPr>
        <p:txBody>
          <a:bodyPr wrap="square" lIns="91425" tIns="91425" rIns="91425" bIns="91425" anchor="t" anchorCtr="0"/>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98" name="Shape 198"/>
          <p:cNvSpPr txBox="1">
            <a:spLocks noGrp="1"/>
          </p:cNvSpPr>
          <p:nvPr>
            <p:ph type="body" idx="2"/>
          </p:nvPr>
        </p:nvSpPr>
        <p:spPr>
          <a:xfrm>
            <a:off x="819150" y="2467050"/>
            <a:ext cx="5859900" cy="2095500"/>
          </a:xfrm>
          <a:prstGeom prst="rect">
            <a:avLst/>
          </a:prstGeom>
        </p:spPr>
        <p:txBody>
          <a:bodyPr wrap="square" lIns="91425" tIns="91425" rIns="91425" bIns="91425" anchor="t" anchorCtr="0"/>
          <a:lstStyle>
            <a:lvl1pPr lvl="0" rtl="0">
              <a:spcBef>
                <a:spcPts val="0"/>
              </a:spcBef>
              <a:buSzPts val="1300"/>
              <a:buChar char="●"/>
              <a:defRPr/>
            </a:lvl1pPr>
            <a:lvl2pPr lvl="1" rtl="0">
              <a:spcBef>
                <a:spcPts val="0"/>
              </a:spcBef>
              <a:buSzPts val="1100"/>
              <a:buChar char="○"/>
              <a:defRPr/>
            </a:lvl2pPr>
            <a:lvl3pPr lvl="2" rtl="0">
              <a:spcBef>
                <a:spcPts val="0"/>
              </a:spcBef>
              <a:buSzPts val="1100"/>
              <a:buChar char="■"/>
              <a:defRPr/>
            </a:lvl3pPr>
            <a:lvl4pPr lvl="3" rtl="0">
              <a:spcBef>
                <a:spcPts val="0"/>
              </a:spcBef>
              <a:buSzPts val="1100"/>
              <a:buChar char="●"/>
              <a:defRPr/>
            </a:lvl4pPr>
            <a:lvl5pPr lvl="4" rtl="0">
              <a:spcBef>
                <a:spcPts val="0"/>
              </a:spcBef>
              <a:buSzPts val="1100"/>
              <a:buChar char="○"/>
              <a:defRPr/>
            </a:lvl5pPr>
            <a:lvl6pPr lvl="5" rtl="0">
              <a:spcBef>
                <a:spcPts val="0"/>
              </a:spcBef>
              <a:buSzPts val="1100"/>
              <a:buChar char="■"/>
              <a:defRPr/>
            </a:lvl6pPr>
            <a:lvl7pPr lvl="6" rtl="0">
              <a:spcBef>
                <a:spcPts val="0"/>
              </a:spcBef>
              <a:buSzPts val="1100"/>
              <a:buChar char="●"/>
              <a:defRPr/>
            </a:lvl7pPr>
            <a:lvl8pPr lvl="7" rtl="0">
              <a:spcBef>
                <a:spcPts val="0"/>
              </a:spcBef>
              <a:buSzPts val="1100"/>
              <a:buChar char="○"/>
              <a:defRPr/>
            </a:lvl8pPr>
            <a:lvl9pPr lvl="8" rtl="0">
              <a:spcBef>
                <a:spcPts val="0"/>
              </a:spcBef>
              <a:buSzPts val="1100"/>
              <a:buChar char="■"/>
              <a:defRPr/>
            </a:lvl9pPr>
          </a:lstStyle>
          <a:p>
            <a:endParaRPr/>
          </a:p>
        </p:txBody>
      </p:sp>
      <p:sp>
        <p:nvSpPr>
          <p:cNvPr id="199" name="Shape 199"/>
          <p:cNvSpPr txBox="1">
            <a:spLocks noGrp="1"/>
          </p:cNvSpPr>
          <p:nvPr>
            <p:ph type="sldNum" idx="12"/>
          </p:nvPr>
        </p:nvSpPr>
        <p:spPr>
          <a:xfrm>
            <a:off x="8390734" y="4543668"/>
            <a:ext cx="548700" cy="393600"/>
          </a:xfrm>
          <a:prstGeom prst="rect">
            <a:avLst/>
          </a:prstGeom>
        </p:spPr>
        <p:txBody>
          <a:bodyPr wrap="square" lIns="91425" tIns="91425" rIns="91425" bIns="91425" anchor="ctr" anchorCtr="0">
            <a:noAutofit/>
          </a:bodyPr>
          <a:lstStyle/>
          <a:p>
            <a:pPr marL="0" lvl="0" indent="0" rtl="0">
              <a:spcBef>
                <a:spcPts val="0"/>
              </a:spcBef>
              <a:buNone/>
            </a:pPr>
            <a:fld id="{00000000-1234-1234-1234-123412341234}" type="slidenum">
              <a:rPr lang="en"/>
              <a:t>‹#›</a:t>
            </a:fld>
            <a:endParaRPr lang="en"/>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cSld name="Caption">
    <p:bg>
      <p:bgPr>
        <a:solidFill>
          <a:schemeClr val="accent1"/>
        </a:solidFill>
        <a:effectLst/>
      </p:bgPr>
    </p:bg>
    <p:spTree>
      <p:nvGrpSpPr>
        <p:cNvPr id="1" name="Shape 200"/>
        <p:cNvGrpSpPr/>
        <p:nvPr/>
      </p:nvGrpSpPr>
      <p:grpSpPr>
        <a:xfrm>
          <a:off x="0" y="0"/>
          <a:ext cx="0" cy="0"/>
          <a:chOff x="0" y="0"/>
          <a:chExt cx="0" cy="0"/>
        </a:xfrm>
      </p:grpSpPr>
      <p:sp>
        <p:nvSpPr>
          <p:cNvPr id="201" name="Shape 201"/>
          <p:cNvSpPr/>
          <p:nvPr/>
        </p:nvSpPr>
        <p:spPr>
          <a:xfrm>
            <a:off x="31" y="2824500"/>
            <a:ext cx="7370400" cy="2319000"/>
          </a:xfrm>
          <a:prstGeom prst="rtTriangle">
            <a:avLst/>
          </a:prstGeom>
          <a:solidFill>
            <a:schemeClr val="lt2"/>
          </a:solidFill>
          <a:ln>
            <a:noFill/>
          </a:ln>
        </p:spPr>
        <p:txBody>
          <a:bodyPr wrap="square" lIns="91425" tIns="91425" rIns="91425" bIns="91425" anchor="ctr" anchorCtr="0">
            <a:noAutofit/>
          </a:bodyPr>
          <a:lstStyle/>
          <a:p>
            <a:pPr marL="0" lvl="0" indent="0">
              <a:spcBef>
                <a:spcPts val="0"/>
              </a:spcBef>
              <a:buNone/>
            </a:pPr>
            <a:endParaRPr/>
          </a:p>
        </p:txBody>
      </p:sp>
      <p:sp>
        <p:nvSpPr>
          <p:cNvPr id="202" name="Shape 202"/>
          <p:cNvSpPr/>
          <p:nvPr/>
        </p:nvSpPr>
        <p:spPr>
          <a:xfrm flipH="1">
            <a:off x="3582600" y="1550700"/>
            <a:ext cx="5561400" cy="3592800"/>
          </a:xfrm>
          <a:prstGeom prst="rtTriangle">
            <a:avLst/>
          </a:prstGeom>
          <a:solidFill>
            <a:schemeClr val="dk2"/>
          </a:solidFill>
          <a:ln>
            <a:noFill/>
          </a:ln>
        </p:spPr>
        <p:txBody>
          <a:bodyPr wrap="square" lIns="91425" tIns="91425" rIns="91425" bIns="91425" anchor="ctr" anchorCtr="0">
            <a:noAutofit/>
          </a:bodyPr>
          <a:lstStyle/>
          <a:p>
            <a:pPr marL="0" lvl="0" indent="0">
              <a:spcBef>
                <a:spcPts val="0"/>
              </a:spcBef>
              <a:buNone/>
            </a:pPr>
            <a:endParaRPr/>
          </a:p>
        </p:txBody>
      </p:sp>
      <p:sp>
        <p:nvSpPr>
          <p:cNvPr id="203" name="Shape 203"/>
          <p:cNvSpPr/>
          <p:nvPr/>
        </p:nvSpPr>
        <p:spPr>
          <a:xfrm>
            <a:off x="203225" y="206250"/>
            <a:ext cx="8737500" cy="4731000"/>
          </a:xfrm>
          <a:prstGeom prst="rect">
            <a:avLst/>
          </a:prstGeom>
          <a:solidFill>
            <a:schemeClr val="dk1"/>
          </a:solidFill>
          <a:ln>
            <a:noFill/>
          </a:ln>
          <a:effectLst>
            <a:outerShdw blurRad="228600" sx="101000" sy="101000" algn="ctr" rotWithShape="0">
              <a:srgbClr val="000000">
                <a:alpha val="40000"/>
              </a:srgbClr>
            </a:outerShdw>
          </a:effectLst>
        </p:spPr>
        <p:txBody>
          <a:bodyPr wrap="square" lIns="91425" tIns="91425" rIns="91425" bIns="91425" anchor="ctr" anchorCtr="0">
            <a:noAutofit/>
          </a:bodyPr>
          <a:lstStyle/>
          <a:p>
            <a:pPr marL="0" lvl="0" indent="0">
              <a:spcBef>
                <a:spcPts val="0"/>
              </a:spcBef>
              <a:buNone/>
            </a:pPr>
            <a:endParaRPr/>
          </a:p>
        </p:txBody>
      </p:sp>
      <p:sp>
        <p:nvSpPr>
          <p:cNvPr id="204" name="Shape 204"/>
          <p:cNvSpPr txBox="1">
            <a:spLocks noGrp="1"/>
          </p:cNvSpPr>
          <p:nvPr>
            <p:ph type="body" idx="1"/>
          </p:nvPr>
        </p:nvSpPr>
        <p:spPr>
          <a:xfrm>
            <a:off x="328025" y="4163500"/>
            <a:ext cx="7415100" cy="605100"/>
          </a:xfrm>
          <a:prstGeom prst="rect">
            <a:avLst/>
          </a:prstGeom>
        </p:spPr>
        <p:txBody>
          <a:bodyPr wrap="square" lIns="91425" tIns="91425" rIns="91425" bIns="91425" anchor="b" anchorCtr="0"/>
          <a:lstStyle>
            <a:lvl1pPr lvl="0" rtl="0">
              <a:lnSpc>
                <a:spcPct val="100000"/>
              </a:lnSpc>
              <a:spcBef>
                <a:spcPts val="0"/>
              </a:spcBef>
              <a:spcAft>
                <a:spcPts val="0"/>
              </a:spcAft>
              <a:buSzPts val="1300"/>
              <a:buNone/>
              <a:defRPr/>
            </a:lvl1pPr>
          </a:lstStyle>
          <a:p>
            <a:endParaRPr/>
          </a:p>
        </p:txBody>
      </p:sp>
      <p:sp>
        <p:nvSpPr>
          <p:cNvPr id="205" name="Shape 205"/>
          <p:cNvSpPr txBox="1">
            <a:spLocks noGrp="1"/>
          </p:cNvSpPr>
          <p:nvPr>
            <p:ph type="sldNum" idx="12"/>
          </p:nvPr>
        </p:nvSpPr>
        <p:spPr>
          <a:xfrm>
            <a:off x="8390734" y="4543668"/>
            <a:ext cx="548700" cy="393600"/>
          </a:xfrm>
          <a:prstGeom prst="rect">
            <a:avLst/>
          </a:prstGeom>
        </p:spPr>
        <p:txBody>
          <a:bodyPr wrap="square" lIns="91425" tIns="91425" rIns="91425" bIns="91425" anchor="ctr" anchorCtr="0">
            <a:noAutofit/>
          </a:bodyPr>
          <a:lstStyle/>
          <a:p>
            <a:pPr marL="0" lvl="0" indent="0" rtl="0">
              <a:spcBef>
                <a:spcPts val="0"/>
              </a:spcBef>
              <a:buNone/>
            </a:pPr>
            <a:fld id="{00000000-1234-1234-1234-123412341234}" type="slidenum">
              <a:rPr lang="en"/>
              <a:t>‹#›</a:t>
            </a:fld>
            <a:endParaRPr lang="en"/>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Big number">
    <p:bg>
      <p:bgPr>
        <a:solidFill>
          <a:schemeClr val="accent3"/>
        </a:solidFill>
        <a:effectLst/>
      </p:bgPr>
    </p:bg>
    <p:spTree>
      <p:nvGrpSpPr>
        <p:cNvPr id="1" name="Shape 206"/>
        <p:cNvGrpSpPr/>
        <p:nvPr/>
      </p:nvGrpSpPr>
      <p:grpSpPr>
        <a:xfrm>
          <a:off x="0" y="0"/>
          <a:ext cx="0" cy="0"/>
          <a:chOff x="0" y="0"/>
          <a:chExt cx="0" cy="0"/>
        </a:xfrm>
      </p:grpSpPr>
      <p:sp>
        <p:nvSpPr>
          <p:cNvPr id="207" name="Shape 207"/>
          <p:cNvSpPr/>
          <p:nvPr/>
        </p:nvSpPr>
        <p:spPr>
          <a:xfrm flipH="1">
            <a:off x="5569200" y="2834075"/>
            <a:ext cx="3574800" cy="2309400"/>
          </a:xfrm>
          <a:prstGeom prst="rtTriangle">
            <a:avLst/>
          </a:prstGeom>
          <a:solidFill>
            <a:schemeClr val="dk1"/>
          </a:solidFill>
          <a:ln>
            <a:noFill/>
          </a:ln>
        </p:spPr>
        <p:txBody>
          <a:bodyPr wrap="square" lIns="91425" tIns="91425" rIns="91425" bIns="91425" anchor="ctr" anchorCtr="0">
            <a:noAutofit/>
          </a:bodyPr>
          <a:lstStyle/>
          <a:p>
            <a:pPr marL="0" lvl="0" indent="0">
              <a:spcBef>
                <a:spcPts val="0"/>
              </a:spcBef>
              <a:buNone/>
            </a:pPr>
            <a:endParaRPr/>
          </a:p>
        </p:txBody>
      </p:sp>
      <p:grpSp>
        <p:nvGrpSpPr>
          <p:cNvPr id="208" name="Shape 208"/>
          <p:cNvGrpSpPr/>
          <p:nvPr/>
        </p:nvGrpSpPr>
        <p:grpSpPr>
          <a:xfrm>
            <a:off x="5959222" y="4119576"/>
            <a:ext cx="2520952" cy="1024165"/>
            <a:chOff x="6917201" y="0"/>
            <a:chExt cx="2227777" cy="863400"/>
          </a:xfrm>
        </p:grpSpPr>
        <p:sp>
          <p:nvSpPr>
            <p:cNvPr id="209" name="Shape 209"/>
            <p:cNvSpPr/>
            <p:nvPr/>
          </p:nvSpPr>
          <p:spPr>
            <a:xfrm>
              <a:off x="7641677" y="0"/>
              <a:ext cx="1503300" cy="863400"/>
            </a:xfrm>
            <a:prstGeom prst="parallelogram">
              <a:avLst>
                <a:gd name="adj" fmla="val 158024"/>
              </a:avLst>
            </a:prstGeom>
            <a:solidFill>
              <a:schemeClr val="accent3"/>
            </a:solidFill>
            <a:ln>
              <a:noFill/>
            </a:ln>
          </p:spPr>
          <p:txBody>
            <a:bodyPr wrap="square" lIns="91425" tIns="91425" rIns="91425" bIns="91425" anchor="ctr" anchorCtr="0">
              <a:noAutofit/>
            </a:bodyPr>
            <a:lstStyle/>
            <a:p>
              <a:pPr marL="0" lvl="0" indent="0">
                <a:spcBef>
                  <a:spcPts val="0"/>
                </a:spcBef>
                <a:buNone/>
              </a:pPr>
              <a:endParaRPr/>
            </a:p>
          </p:txBody>
        </p:sp>
        <p:sp>
          <p:nvSpPr>
            <p:cNvPr id="210" name="Shape 210"/>
            <p:cNvSpPr/>
            <p:nvPr/>
          </p:nvSpPr>
          <p:spPr>
            <a:xfrm>
              <a:off x="7279439" y="0"/>
              <a:ext cx="1503300" cy="863400"/>
            </a:xfrm>
            <a:prstGeom prst="parallelogram">
              <a:avLst>
                <a:gd name="adj" fmla="val 158024"/>
              </a:avLst>
            </a:prstGeom>
            <a:solidFill>
              <a:schemeClr val="accent3"/>
            </a:solidFill>
            <a:ln>
              <a:noFill/>
            </a:ln>
          </p:spPr>
          <p:txBody>
            <a:bodyPr wrap="square" lIns="91425" tIns="91425" rIns="91425" bIns="91425" anchor="ctr" anchorCtr="0">
              <a:noAutofit/>
            </a:bodyPr>
            <a:lstStyle/>
            <a:p>
              <a:pPr marL="0" lvl="0" indent="0">
                <a:spcBef>
                  <a:spcPts val="0"/>
                </a:spcBef>
                <a:buNone/>
              </a:pPr>
              <a:endParaRPr/>
            </a:p>
          </p:txBody>
        </p:sp>
        <p:sp>
          <p:nvSpPr>
            <p:cNvPr id="211" name="Shape 211"/>
            <p:cNvSpPr/>
            <p:nvPr/>
          </p:nvSpPr>
          <p:spPr>
            <a:xfrm>
              <a:off x="6917201" y="0"/>
              <a:ext cx="1503300" cy="863400"/>
            </a:xfrm>
            <a:prstGeom prst="parallelogram">
              <a:avLst>
                <a:gd name="adj" fmla="val 158024"/>
              </a:avLst>
            </a:prstGeom>
            <a:solidFill>
              <a:schemeClr val="accent3"/>
            </a:solidFill>
            <a:ln>
              <a:noFill/>
            </a:ln>
          </p:spPr>
          <p:txBody>
            <a:bodyPr wrap="square" lIns="91425" tIns="91425" rIns="91425" bIns="91425" anchor="ctr" anchorCtr="0">
              <a:noAutofit/>
            </a:bodyPr>
            <a:lstStyle/>
            <a:p>
              <a:pPr marL="0" lvl="0" indent="0">
                <a:spcBef>
                  <a:spcPts val="0"/>
                </a:spcBef>
                <a:buNone/>
              </a:pPr>
              <a:endParaRPr/>
            </a:p>
          </p:txBody>
        </p:sp>
      </p:grpSp>
      <p:grpSp>
        <p:nvGrpSpPr>
          <p:cNvPr id="212" name="Shape 212"/>
          <p:cNvGrpSpPr/>
          <p:nvPr/>
        </p:nvGrpSpPr>
        <p:grpSpPr>
          <a:xfrm>
            <a:off x="199149" y="2"/>
            <a:ext cx="2795414" cy="1083308"/>
            <a:chOff x="6917201" y="0"/>
            <a:chExt cx="2227777" cy="863400"/>
          </a:xfrm>
        </p:grpSpPr>
        <p:sp>
          <p:nvSpPr>
            <p:cNvPr id="213" name="Shape 213"/>
            <p:cNvSpPr/>
            <p:nvPr/>
          </p:nvSpPr>
          <p:spPr>
            <a:xfrm>
              <a:off x="7641677" y="0"/>
              <a:ext cx="1503300" cy="863400"/>
            </a:xfrm>
            <a:prstGeom prst="parallelogram">
              <a:avLst>
                <a:gd name="adj" fmla="val 158024"/>
              </a:avLst>
            </a:prstGeom>
            <a:solidFill>
              <a:schemeClr val="dk2"/>
            </a:solidFill>
            <a:ln>
              <a:noFill/>
            </a:ln>
          </p:spPr>
          <p:txBody>
            <a:bodyPr wrap="square" lIns="91425" tIns="91425" rIns="91425" bIns="91425" anchor="ctr" anchorCtr="0">
              <a:noAutofit/>
            </a:bodyPr>
            <a:lstStyle/>
            <a:p>
              <a:pPr marL="0" lvl="0" indent="0">
                <a:spcBef>
                  <a:spcPts val="0"/>
                </a:spcBef>
                <a:buNone/>
              </a:pPr>
              <a:endParaRPr/>
            </a:p>
          </p:txBody>
        </p:sp>
        <p:sp>
          <p:nvSpPr>
            <p:cNvPr id="214" name="Shape 214"/>
            <p:cNvSpPr/>
            <p:nvPr/>
          </p:nvSpPr>
          <p:spPr>
            <a:xfrm>
              <a:off x="7279439" y="0"/>
              <a:ext cx="1503300" cy="863400"/>
            </a:xfrm>
            <a:prstGeom prst="parallelogram">
              <a:avLst>
                <a:gd name="adj" fmla="val 158024"/>
              </a:avLst>
            </a:prstGeom>
            <a:solidFill>
              <a:schemeClr val="dk2"/>
            </a:solidFill>
            <a:ln>
              <a:noFill/>
            </a:ln>
          </p:spPr>
          <p:txBody>
            <a:bodyPr wrap="square" lIns="91425" tIns="91425" rIns="91425" bIns="91425" anchor="ctr" anchorCtr="0">
              <a:noAutofit/>
            </a:bodyPr>
            <a:lstStyle/>
            <a:p>
              <a:pPr marL="0" lvl="0" indent="0">
                <a:spcBef>
                  <a:spcPts val="0"/>
                </a:spcBef>
                <a:buNone/>
              </a:pPr>
              <a:endParaRPr/>
            </a:p>
          </p:txBody>
        </p:sp>
        <p:sp>
          <p:nvSpPr>
            <p:cNvPr id="215" name="Shape 215"/>
            <p:cNvSpPr/>
            <p:nvPr/>
          </p:nvSpPr>
          <p:spPr>
            <a:xfrm>
              <a:off x="6917201" y="0"/>
              <a:ext cx="1503300" cy="863400"/>
            </a:xfrm>
            <a:prstGeom prst="parallelogram">
              <a:avLst>
                <a:gd name="adj" fmla="val 158024"/>
              </a:avLst>
            </a:prstGeom>
            <a:solidFill>
              <a:schemeClr val="dk2"/>
            </a:solidFill>
            <a:ln>
              <a:noFill/>
            </a:ln>
          </p:spPr>
          <p:txBody>
            <a:bodyPr wrap="square" lIns="91425" tIns="91425" rIns="91425" bIns="91425" anchor="ctr" anchorCtr="0">
              <a:noAutofit/>
            </a:bodyPr>
            <a:lstStyle/>
            <a:p>
              <a:pPr marL="0" lvl="0" indent="0">
                <a:spcBef>
                  <a:spcPts val="0"/>
                </a:spcBef>
                <a:buNone/>
              </a:pPr>
              <a:endParaRPr/>
            </a:p>
          </p:txBody>
        </p:sp>
      </p:grpSp>
      <p:sp>
        <p:nvSpPr>
          <p:cNvPr id="216" name="Shape 216"/>
          <p:cNvSpPr txBox="1">
            <a:spLocks noGrp="1"/>
          </p:cNvSpPr>
          <p:nvPr>
            <p:ph type="title"/>
          </p:nvPr>
        </p:nvSpPr>
        <p:spPr>
          <a:xfrm>
            <a:off x="1385850" y="1383850"/>
            <a:ext cx="6372300" cy="1379700"/>
          </a:xfrm>
          <a:prstGeom prst="rect">
            <a:avLst/>
          </a:prstGeom>
        </p:spPr>
        <p:txBody>
          <a:bodyPr wrap="square" lIns="91425" tIns="91425" rIns="91425" bIns="91425" anchor="ctr" anchorCtr="0"/>
          <a:lstStyle>
            <a:lvl1pPr lvl="0" algn="ctr" rtl="0">
              <a:spcBef>
                <a:spcPts val="0"/>
              </a:spcBef>
              <a:buClr>
                <a:schemeClr val="dk2"/>
              </a:buClr>
              <a:buSzPts val="8600"/>
              <a:buNone/>
              <a:defRPr sz="8600">
                <a:solidFill>
                  <a:schemeClr val="dk2"/>
                </a:solidFill>
              </a:defRPr>
            </a:lvl1pPr>
            <a:lvl2pPr lvl="1" algn="ctr" rtl="0">
              <a:spcBef>
                <a:spcPts val="0"/>
              </a:spcBef>
              <a:buClr>
                <a:schemeClr val="dk2"/>
              </a:buClr>
              <a:buSzPts val="8600"/>
              <a:buNone/>
              <a:defRPr sz="8600">
                <a:solidFill>
                  <a:schemeClr val="dk2"/>
                </a:solidFill>
              </a:defRPr>
            </a:lvl2pPr>
            <a:lvl3pPr lvl="2" algn="ctr" rtl="0">
              <a:spcBef>
                <a:spcPts val="0"/>
              </a:spcBef>
              <a:buClr>
                <a:schemeClr val="dk2"/>
              </a:buClr>
              <a:buSzPts val="8600"/>
              <a:buNone/>
              <a:defRPr sz="8600">
                <a:solidFill>
                  <a:schemeClr val="dk2"/>
                </a:solidFill>
              </a:defRPr>
            </a:lvl3pPr>
            <a:lvl4pPr lvl="3" algn="ctr" rtl="0">
              <a:spcBef>
                <a:spcPts val="0"/>
              </a:spcBef>
              <a:buClr>
                <a:schemeClr val="dk2"/>
              </a:buClr>
              <a:buSzPts val="8600"/>
              <a:buNone/>
              <a:defRPr sz="8600">
                <a:solidFill>
                  <a:schemeClr val="dk2"/>
                </a:solidFill>
              </a:defRPr>
            </a:lvl4pPr>
            <a:lvl5pPr lvl="4" algn="ctr" rtl="0">
              <a:spcBef>
                <a:spcPts val="0"/>
              </a:spcBef>
              <a:buClr>
                <a:schemeClr val="dk2"/>
              </a:buClr>
              <a:buSzPts val="8600"/>
              <a:buNone/>
              <a:defRPr sz="8600">
                <a:solidFill>
                  <a:schemeClr val="dk2"/>
                </a:solidFill>
              </a:defRPr>
            </a:lvl5pPr>
            <a:lvl6pPr lvl="5" algn="ctr" rtl="0">
              <a:spcBef>
                <a:spcPts val="0"/>
              </a:spcBef>
              <a:buClr>
                <a:schemeClr val="dk2"/>
              </a:buClr>
              <a:buSzPts val="8600"/>
              <a:buNone/>
              <a:defRPr sz="8600">
                <a:solidFill>
                  <a:schemeClr val="dk2"/>
                </a:solidFill>
              </a:defRPr>
            </a:lvl6pPr>
            <a:lvl7pPr lvl="6" algn="ctr" rtl="0">
              <a:spcBef>
                <a:spcPts val="0"/>
              </a:spcBef>
              <a:buClr>
                <a:schemeClr val="dk2"/>
              </a:buClr>
              <a:buSzPts val="8600"/>
              <a:buNone/>
              <a:defRPr sz="8600">
                <a:solidFill>
                  <a:schemeClr val="dk2"/>
                </a:solidFill>
              </a:defRPr>
            </a:lvl7pPr>
            <a:lvl8pPr lvl="7" algn="ctr" rtl="0">
              <a:spcBef>
                <a:spcPts val="0"/>
              </a:spcBef>
              <a:buClr>
                <a:schemeClr val="dk2"/>
              </a:buClr>
              <a:buSzPts val="8600"/>
              <a:buNone/>
              <a:defRPr sz="8600">
                <a:solidFill>
                  <a:schemeClr val="dk2"/>
                </a:solidFill>
              </a:defRPr>
            </a:lvl8pPr>
            <a:lvl9pPr lvl="8" algn="ctr" rtl="0">
              <a:spcBef>
                <a:spcPts val="0"/>
              </a:spcBef>
              <a:buClr>
                <a:schemeClr val="dk2"/>
              </a:buClr>
              <a:buSzPts val="8600"/>
              <a:buNone/>
              <a:defRPr sz="8600">
                <a:solidFill>
                  <a:schemeClr val="dk2"/>
                </a:solidFill>
              </a:defRPr>
            </a:lvl9pPr>
          </a:lstStyle>
          <a:p>
            <a:endParaRPr/>
          </a:p>
        </p:txBody>
      </p:sp>
      <p:sp>
        <p:nvSpPr>
          <p:cNvPr id="217" name="Shape 217"/>
          <p:cNvSpPr txBox="1">
            <a:spLocks noGrp="1"/>
          </p:cNvSpPr>
          <p:nvPr>
            <p:ph type="body" idx="1"/>
          </p:nvPr>
        </p:nvSpPr>
        <p:spPr>
          <a:xfrm>
            <a:off x="1385850" y="2863850"/>
            <a:ext cx="6372300" cy="641100"/>
          </a:xfrm>
          <a:prstGeom prst="rect">
            <a:avLst/>
          </a:prstGeom>
        </p:spPr>
        <p:txBody>
          <a:bodyPr wrap="square" lIns="91425" tIns="91425" rIns="91425" bIns="91425" anchor="t" anchorCtr="0"/>
          <a:lstStyle>
            <a:lvl1pPr lvl="0" algn="ctr" rtl="0">
              <a:spcBef>
                <a:spcPts val="0"/>
              </a:spcBef>
              <a:buSzPts val="1300"/>
              <a:buChar char="●"/>
              <a:defRPr/>
            </a:lvl1pPr>
            <a:lvl2pPr lvl="1" algn="ctr" rtl="0">
              <a:spcBef>
                <a:spcPts val="0"/>
              </a:spcBef>
              <a:buSzPts val="1100"/>
              <a:buChar char="○"/>
              <a:defRPr/>
            </a:lvl2pPr>
            <a:lvl3pPr lvl="2" algn="ctr" rtl="0">
              <a:spcBef>
                <a:spcPts val="0"/>
              </a:spcBef>
              <a:buSzPts val="1100"/>
              <a:buChar char="■"/>
              <a:defRPr/>
            </a:lvl3pPr>
            <a:lvl4pPr lvl="3" algn="ctr" rtl="0">
              <a:spcBef>
                <a:spcPts val="0"/>
              </a:spcBef>
              <a:buSzPts val="1100"/>
              <a:buChar char="●"/>
              <a:defRPr/>
            </a:lvl4pPr>
            <a:lvl5pPr lvl="4" algn="ctr" rtl="0">
              <a:spcBef>
                <a:spcPts val="0"/>
              </a:spcBef>
              <a:buSzPts val="1100"/>
              <a:buChar char="○"/>
              <a:defRPr/>
            </a:lvl5pPr>
            <a:lvl6pPr lvl="5" algn="ctr" rtl="0">
              <a:spcBef>
                <a:spcPts val="0"/>
              </a:spcBef>
              <a:buSzPts val="1100"/>
              <a:buChar char="■"/>
              <a:defRPr/>
            </a:lvl6pPr>
            <a:lvl7pPr lvl="6" algn="ctr" rtl="0">
              <a:spcBef>
                <a:spcPts val="0"/>
              </a:spcBef>
              <a:buSzPts val="1100"/>
              <a:buChar char="●"/>
              <a:defRPr/>
            </a:lvl7pPr>
            <a:lvl8pPr lvl="7" algn="ctr" rtl="0">
              <a:spcBef>
                <a:spcPts val="0"/>
              </a:spcBef>
              <a:buSzPts val="1100"/>
              <a:buChar char="○"/>
              <a:defRPr/>
            </a:lvl8pPr>
            <a:lvl9pPr lvl="8" algn="ctr" rtl="0">
              <a:spcBef>
                <a:spcPts val="0"/>
              </a:spcBef>
              <a:buSzPts val="1100"/>
              <a:buChar char="■"/>
              <a:defRPr/>
            </a:lvl9pPr>
          </a:lstStyle>
          <a:p>
            <a:endParaRPr/>
          </a:p>
        </p:txBody>
      </p:sp>
      <p:sp>
        <p:nvSpPr>
          <p:cNvPr id="218" name="Shape 218"/>
          <p:cNvSpPr txBox="1">
            <a:spLocks noGrp="1"/>
          </p:cNvSpPr>
          <p:nvPr>
            <p:ph type="sldNum" idx="12"/>
          </p:nvPr>
        </p:nvSpPr>
        <p:spPr>
          <a:xfrm>
            <a:off x="8390734" y="4543668"/>
            <a:ext cx="548700" cy="393600"/>
          </a:xfrm>
          <a:prstGeom prst="rect">
            <a:avLst/>
          </a:prstGeom>
        </p:spPr>
        <p:txBody>
          <a:bodyPr wrap="square" lIns="91425" tIns="91425" rIns="91425" bIns="91425" anchor="ctr" anchorCtr="0">
            <a:noAutofit/>
          </a:bodyPr>
          <a:lstStyle/>
          <a:p>
            <a:pPr marL="0" lvl="0" indent="0" rtl="0">
              <a:spcBef>
                <a:spcPts val="0"/>
              </a:spcBef>
              <a:buNone/>
            </a:pPr>
            <a:fld id="{00000000-1234-1234-1234-123412341234}" type="slidenum">
              <a:rPr lang="en"/>
              <a:t>‹#›</a:t>
            </a:fld>
            <a:endParaRPr lang="en"/>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219"/>
        <p:cNvGrpSpPr/>
        <p:nvPr/>
      </p:nvGrpSpPr>
      <p:grpSpPr>
        <a:xfrm>
          <a:off x="0" y="0"/>
          <a:ext cx="0" cy="0"/>
          <a:chOff x="0" y="0"/>
          <a:chExt cx="0" cy="0"/>
        </a:xfrm>
      </p:grpSpPr>
      <p:sp>
        <p:nvSpPr>
          <p:cNvPr id="220" name="Shape 220"/>
          <p:cNvSpPr txBox="1">
            <a:spLocks noGrp="1"/>
          </p:cNvSpPr>
          <p:nvPr>
            <p:ph type="sldNum" idx="12"/>
          </p:nvPr>
        </p:nvSpPr>
        <p:spPr>
          <a:xfrm>
            <a:off x="8390734" y="4543668"/>
            <a:ext cx="548700" cy="393600"/>
          </a:xfrm>
          <a:prstGeom prst="rect">
            <a:avLst/>
          </a:prstGeom>
        </p:spPr>
        <p:txBody>
          <a:bodyPr wrap="square" lIns="91425" tIns="91425" rIns="91425" bIns="91425" anchor="ctr" anchorCtr="0">
            <a:noAutofit/>
          </a:bodyPr>
          <a:lstStyle/>
          <a:p>
            <a:pPr marL="0" lvl="0" indent="0" rtl="0">
              <a:spcBef>
                <a:spcPts val="0"/>
              </a:spcBef>
              <a:buNone/>
            </a:pPr>
            <a:fld id="{00000000-1234-1234-1234-123412341234}" type="slidenum">
              <a:rPr lang="en"/>
              <a:t>‹#›</a:t>
            </a:fld>
            <a:endParaRPr lang="en"/>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cSld name="Custom layout 4">
    <p:bg>
      <p:bgPr>
        <a:solidFill>
          <a:srgbClr val="FFFFFF"/>
        </a:solidFill>
        <a:effectLst/>
      </p:bgPr>
    </p:bg>
    <p:spTree>
      <p:nvGrpSpPr>
        <p:cNvPr id="1" name="Shape 221"/>
        <p:cNvGrpSpPr/>
        <p:nvPr/>
      </p:nvGrpSpPr>
      <p:grpSpPr>
        <a:xfrm>
          <a:off x="0" y="0"/>
          <a:ext cx="0" cy="0"/>
          <a:chOff x="0" y="0"/>
          <a:chExt cx="0" cy="0"/>
        </a:xfrm>
      </p:grpSpPr>
      <p:sp>
        <p:nvSpPr>
          <p:cNvPr id="222" name="Shape 222"/>
          <p:cNvSpPr/>
          <p:nvPr/>
        </p:nvSpPr>
        <p:spPr>
          <a:xfrm>
            <a:off x="0" y="0"/>
            <a:ext cx="9144000" cy="5143500"/>
          </a:xfrm>
          <a:prstGeom prst="rect">
            <a:avLst/>
          </a:prstGeom>
          <a:solidFill>
            <a:schemeClr val="lt1"/>
          </a:solidFill>
          <a:ln>
            <a:noFill/>
          </a:ln>
        </p:spPr>
        <p:txBody>
          <a:bodyPr wrap="square" lIns="91425" tIns="91425" rIns="91425" bIns="91425" anchor="ctr" anchorCtr="0">
            <a:noAutofit/>
          </a:bodyPr>
          <a:lstStyle/>
          <a:p>
            <a:pPr marL="0" lvl="0" indent="0">
              <a:spcBef>
                <a:spcPts val="0"/>
              </a:spcBef>
              <a:buNone/>
            </a:pPr>
            <a:endParaRPr/>
          </a:p>
        </p:txBody>
      </p:sp>
      <p:sp>
        <p:nvSpPr>
          <p:cNvPr id="223" name="Shape 223"/>
          <p:cNvSpPr/>
          <p:nvPr/>
        </p:nvSpPr>
        <p:spPr>
          <a:xfrm>
            <a:off x="5037500" y="751050"/>
            <a:ext cx="3641400" cy="3641400"/>
          </a:xfrm>
          <a:prstGeom prst="rect">
            <a:avLst/>
          </a:prstGeom>
          <a:noFill/>
          <a:ln w="76200" cap="flat" cmpd="thinThick">
            <a:solidFill>
              <a:srgbClr val="FFFFFF"/>
            </a:solidFill>
            <a:prstDash val="solid"/>
            <a:miter lim="8000"/>
            <a:headEnd type="none" w="med" len="med"/>
            <a:tailEnd type="none" w="med" len="med"/>
          </a:ln>
        </p:spPr>
        <p:txBody>
          <a:bodyPr wrap="square" lIns="91425" tIns="91425" rIns="91425" bIns="91425" anchor="ctr" anchorCtr="0">
            <a:noAutofit/>
          </a:bodyPr>
          <a:lstStyle/>
          <a:p>
            <a:pPr marL="0" lvl="0" indent="0">
              <a:spcBef>
                <a:spcPts val="0"/>
              </a:spcBef>
              <a:buNone/>
            </a:pPr>
            <a:endParaRPr/>
          </a:p>
        </p:txBody>
      </p:sp>
      <p:sp>
        <p:nvSpPr>
          <p:cNvPr id="224" name="Shape 224"/>
          <p:cNvSpPr txBox="1">
            <a:spLocks noGrp="1"/>
          </p:cNvSpPr>
          <p:nvPr>
            <p:ph type="title"/>
          </p:nvPr>
        </p:nvSpPr>
        <p:spPr>
          <a:xfrm>
            <a:off x="5172950" y="923700"/>
            <a:ext cx="3370500" cy="3296100"/>
          </a:xfrm>
          <a:prstGeom prst="rect">
            <a:avLst/>
          </a:prstGeom>
          <a:noFill/>
        </p:spPr>
        <p:txBody>
          <a:bodyPr wrap="square" lIns="91425" tIns="91425" rIns="91425" bIns="91425" anchor="ctr" anchorCtr="0"/>
          <a:lstStyle>
            <a:lvl1pPr lvl="0" algn="ctr" rtl="0">
              <a:lnSpc>
                <a:spcPct val="100000"/>
              </a:lnSpc>
              <a:spcBef>
                <a:spcPts val="0"/>
              </a:spcBef>
              <a:spcAft>
                <a:spcPts val="0"/>
              </a:spcAft>
              <a:buClr>
                <a:srgbClr val="FFFFFF"/>
              </a:buClr>
              <a:buSzPts val="3000"/>
              <a:buNone/>
              <a:defRPr sz="3000">
                <a:solidFill>
                  <a:srgbClr val="FFFFFF"/>
                </a:solidFill>
              </a:defRPr>
            </a:lvl1pPr>
            <a:lvl2pPr lvl="1" algn="ctr" rtl="0">
              <a:lnSpc>
                <a:spcPct val="100000"/>
              </a:lnSpc>
              <a:spcBef>
                <a:spcPts val="0"/>
              </a:spcBef>
              <a:spcAft>
                <a:spcPts val="0"/>
              </a:spcAft>
              <a:buClr>
                <a:srgbClr val="FFFFFF"/>
              </a:buClr>
              <a:buSzPts val="3000"/>
              <a:buNone/>
              <a:defRPr sz="3000">
                <a:solidFill>
                  <a:srgbClr val="FFFFFF"/>
                </a:solidFill>
              </a:defRPr>
            </a:lvl2pPr>
            <a:lvl3pPr lvl="2" algn="ctr" rtl="0">
              <a:lnSpc>
                <a:spcPct val="100000"/>
              </a:lnSpc>
              <a:spcBef>
                <a:spcPts val="0"/>
              </a:spcBef>
              <a:spcAft>
                <a:spcPts val="0"/>
              </a:spcAft>
              <a:buClr>
                <a:srgbClr val="FFFFFF"/>
              </a:buClr>
              <a:buSzPts val="3000"/>
              <a:buNone/>
              <a:defRPr sz="3000">
                <a:solidFill>
                  <a:srgbClr val="FFFFFF"/>
                </a:solidFill>
              </a:defRPr>
            </a:lvl3pPr>
            <a:lvl4pPr lvl="3" algn="ctr" rtl="0">
              <a:lnSpc>
                <a:spcPct val="100000"/>
              </a:lnSpc>
              <a:spcBef>
                <a:spcPts val="0"/>
              </a:spcBef>
              <a:spcAft>
                <a:spcPts val="0"/>
              </a:spcAft>
              <a:buClr>
                <a:srgbClr val="FFFFFF"/>
              </a:buClr>
              <a:buSzPts val="3000"/>
              <a:buNone/>
              <a:defRPr sz="3000">
                <a:solidFill>
                  <a:srgbClr val="FFFFFF"/>
                </a:solidFill>
              </a:defRPr>
            </a:lvl4pPr>
            <a:lvl5pPr lvl="4" algn="ctr" rtl="0">
              <a:lnSpc>
                <a:spcPct val="100000"/>
              </a:lnSpc>
              <a:spcBef>
                <a:spcPts val="0"/>
              </a:spcBef>
              <a:spcAft>
                <a:spcPts val="0"/>
              </a:spcAft>
              <a:buClr>
                <a:srgbClr val="FFFFFF"/>
              </a:buClr>
              <a:buSzPts val="3000"/>
              <a:buNone/>
              <a:defRPr sz="3000">
                <a:solidFill>
                  <a:srgbClr val="FFFFFF"/>
                </a:solidFill>
              </a:defRPr>
            </a:lvl5pPr>
            <a:lvl6pPr lvl="5" algn="ctr" rtl="0">
              <a:lnSpc>
                <a:spcPct val="100000"/>
              </a:lnSpc>
              <a:spcBef>
                <a:spcPts val="0"/>
              </a:spcBef>
              <a:spcAft>
                <a:spcPts val="0"/>
              </a:spcAft>
              <a:buClr>
                <a:srgbClr val="FFFFFF"/>
              </a:buClr>
              <a:buSzPts val="3000"/>
              <a:buNone/>
              <a:defRPr sz="3000">
                <a:solidFill>
                  <a:srgbClr val="FFFFFF"/>
                </a:solidFill>
              </a:defRPr>
            </a:lvl6pPr>
            <a:lvl7pPr lvl="6" algn="ctr" rtl="0">
              <a:lnSpc>
                <a:spcPct val="100000"/>
              </a:lnSpc>
              <a:spcBef>
                <a:spcPts val="0"/>
              </a:spcBef>
              <a:spcAft>
                <a:spcPts val="0"/>
              </a:spcAft>
              <a:buClr>
                <a:srgbClr val="FFFFFF"/>
              </a:buClr>
              <a:buSzPts val="3000"/>
              <a:buNone/>
              <a:defRPr sz="3000">
                <a:solidFill>
                  <a:srgbClr val="FFFFFF"/>
                </a:solidFill>
              </a:defRPr>
            </a:lvl7pPr>
            <a:lvl8pPr lvl="7" algn="ctr" rtl="0">
              <a:lnSpc>
                <a:spcPct val="100000"/>
              </a:lnSpc>
              <a:spcBef>
                <a:spcPts val="0"/>
              </a:spcBef>
              <a:spcAft>
                <a:spcPts val="0"/>
              </a:spcAft>
              <a:buClr>
                <a:srgbClr val="FFFFFF"/>
              </a:buClr>
              <a:buSzPts val="3000"/>
              <a:buNone/>
              <a:defRPr sz="3000">
                <a:solidFill>
                  <a:srgbClr val="FFFFFF"/>
                </a:solidFill>
              </a:defRPr>
            </a:lvl8pPr>
            <a:lvl9pPr lvl="8" algn="ctr" rtl="0">
              <a:lnSpc>
                <a:spcPct val="100000"/>
              </a:lnSpc>
              <a:spcBef>
                <a:spcPts val="0"/>
              </a:spcBef>
              <a:spcAft>
                <a:spcPts val="0"/>
              </a:spcAft>
              <a:buClr>
                <a:srgbClr val="FFFFFF"/>
              </a:buClr>
              <a:buSzPts val="3000"/>
              <a:buNone/>
              <a:defRPr sz="3000">
                <a:solidFill>
                  <a:srgbClr val="FFFFFF"/>
                </a:solidFill>
              </a:defRPr>
            </a:lvl9pPr>
          </a:lstStyle>
          <a:p>
            <a:endParaRPr/>
          </a:p>
        </p:txBody>
      </p:sp>
      <p:sp>
        <p:nvSpPr>
          <p:cNvPr id="225" name="Shape 225"/>
          <p:cNvSpPr txBox="1">
            <a:spLocks noGrp="1"/>
          </p:cNvSpPr>
          <p:nvPr>
            <p:ph type="sldNum" idx="12"/>
          </p:nvPr>
        </p:nvSpPr>
        <p:spPr>
          <a:xfrm>
            <a:off x="8497999" y="4688759"/>
            <a:ext cx="548700" cy="393600"/>
          </a:xfrm>
          <a:prstGeom prst="rect">
            <a:avLst/>
          </a:prstGeom>
          <a:noFill/>
        </p:spPr>
        <p:txBody>
          <a:bodyPr wrap="square" lIns="91425" tIns="91425" rIns="91425" bIns="91425" anchor="ctr" anchorCtr="0">
            <a:noAutofit/>
          </a:bodyPr>
          <a:lstStyle/>
          <a:p>
            <a:pPr marL="0" lvl="0" indent="0" algn="r" rtl="0">
              <a:lnSpc>
                <a:spcPct val="100000"/>
              </a:lnSpc>
              <a:spcBef>
                <a:spcPts val="0"/>
              </a:spcBef>
              <a:spcAft>
                <a:spcPts val="0"/>
              </a:spcAft>
              <a:buNone/>
            </a:pPr>
            <a:fld id="{00000000-1234-1234-1234-123412341234}" type="slidenum">
              <a:rPr lang="en" sz="1000">
                <a:solidFill>
                  <a:srgbClr val="FFFFFF"/>
                </a:solidFill>
              </a:rPr>
              <a:t>‹#›</a:t>
            </a:fld>
            <a:endParaRPr lang="en" sz="1000">
              <a:solidFill>
                <a:srgbClr val="FFFFFF"/>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cSld name="Custom layout">
    <p:bg>
      <p:bgPr>
        <a:solidFill>
          <a:srgbClr val="FFFFFF"/>
        </a:solidFill>
        <a:effectLst/>
      </p:bgPr>
    </p:bg>
    <p:spTree>
      <p:nvGrpSpPr>
        <p:cNvPr id="1" name="Shape 226"/>
        <p:cNvGrpSpPr/>
        <p:nvPr/>
      </p:nvGrpSpPr>
      <p:grpSpPr>
        <a:xfrm>
          <a:off x="0" y="0"/>
          <a:ext cx="0" cy="0"/>
          <a:chOff x="0" y="0"/>
          <a:chExt cx="0" cy="0"/>
        </a:xfrm>
      </p:grpSpPr>
      <p:sp>
        <p:nvSpPr>
          <p:cNvPr id="227" name="Shape 227"/>
          <p:cNvSpPr/>
          <p:nvPr/>
        </p:nvSpPr>
        <p:spPr>
          <a:xfrm>
            <a:off x="0" y="0"/>
            <a:ext cx="9144000" cy="5143500"/>
          </a:xfrm>
          <a:prstGeom prst="rect">
            <a:avLst/>
          </a:prstGeom>
          <a:solidFill>
            <a:schemeClr val="dk1"/>
          </a:solidFill>
          <a:ln>
            <a:noFill/>
          </a:ln>
        </p:spPr>
        <p:txBody>
          <a:bodyPr wrap="square" lIns="91425" tIns="91425" rIns="91425" bIns="91425" anchor="ctr" anchorCtr="0">
            <a:noAutofit/>
          </a:bodyPr>
          <a:lstStyle/>
          <a:p>
            <a:pPr marL="0" lvl="0" indent="0">
              <a:spcBef>
                <a:spcPts val="0"/>
              </a:spcBef>
              <a:buNone/>
            </a:pPr>
            <a:endParaRPr/>
          </a:p>
        </p:txBody>
      </p:sp>
      <p:grpSp>
        <p:nvGrpSpPr>
          <p:cNvPr id="228" name="Shape 228"/>
          <p:cNvGrpSpPr/>
          <p:nvPr/>
        </p:nvGrpSpPr>
        <p:grpSpPr>
          <a:xfrm>
            <a:off x="2105247" y="1"/>
            <a:ext cx="7038765" cy="5138761"/>
            <a:chOff x="3388636" y="43347"/>
            <a:chExt cx="5755327" cy="4201767"/>
          </a:xfrm>
        </p:grpSpPr>
        <p:sp>
          <p:nvSpPr>
            <p:cNvPr id="229" name="Shape 229"/>
            <p:cNvSpPr/>
            <p:nvPr/>
          </p:nvSpPr>
          <p:spPr>
            <a:xfrm>
              <a:off x="3837147" y="1754163"/>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30" name="Shape 230"/>
            <p:cNvSpPr/>
            <p:nvPr/>
          </p:nvSpPr>
          <p:spPr>
            <a:xfrm>
              <a:off x="4285658" y="1754163"/>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31" name="Shape 231"/>
            <p:cNvSpPr/>
            <p:nvPr/>
          </p:nvSpPr>
          <p:spPr>
            <a:xfrm>
              <a:off x="4734169" y="1754163"/>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32" name="Shape 232"/>
            <p:cNvSpPr/>
            <p:nvPr/>
          </p:nvSpPr>
          <p:spPr>
            <a:xfrm>
              <a:off x="5182681" y="1754163"/>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33" name="Shape 233"/>
            <p:cNvSpPr/>
            <p:nvPr/>
          </p:nvSpPr>
          <p:spPr>
            <a:xfrm>
              <a:off x="5631192" y="1754163"/>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34" name="Shape 234"/>
            <p:cNvSpPr/>
            <p:nvPr/>
          </p:nvSpPr>
          <p:spPr>
            <a:xfrm>
              <a:off x="6079703" y="1754163"/>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35" name="Shape 235"/>
            <p:cNvSpPr/>
            <p:nvPr/>
          </p:nvSpPr>
          <p:spPr>
            <a:xfrm>
              <a:off x="6528215" y="1754163"/>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36" name="Shape 236"/>
            <p:cNvSpPr/>
            <p:nvPr/>
          </p:nvSpPr>
          <p:spPr>
            <a:xfrm>
              <a:off x="6976726" y="1754163"/>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37" name="Shape 237"/>
            <p:cNvSpPr/>
            <p:nvPr/>
          </p:nvSpPr>
          <p:spPr>
            <a:xfrm>
              <a:off x="7425229" y="1754163"/>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38" name="Shape 238"/>
            <p:cNvSpPr/>
            <p:nvPr/>
          </p:nvSpPr>
          <p:spPr>
            <a:xfrm>
              <a:off x="7873740" y="1754163"/>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39" name="Shape 239"/>
            <p:cNvSpPr/>
            <p:nvPr/>
          </p:nvSpPr>
          <p:spPr>
            <a:xfrm>
              <a:off x="8322251" y="1754163"/>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40" name="Shape 240"/>
            <p:cNvSpPr/>
            <p:nvPr/>
          </p:nvSpPr>
          <p:spPr>
            <a:xfrm>
              <a:off x="8770763" y="1754163"/>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41" name="Shape 241"/>
            <p:cNvSpPr/>
            <p:nvPr/>
          </p:nvSpPr>
          <p:spPr>
            <a:xfrm>
              <a:off x="3837147" y="1326459"/>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42" name="Shape 242"/>
            <p:cNvSpPr/>
            <p:nvPr/>
          </p:nvSpPr>
          <p:spPr>
            <a:xfrm>
              <a:off x="4285658" y="1326459"/>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43" name="Shape 243"/>
            <p:cNvSpPr/>
            <p:nvPr/>
          </p:nvSpPr>
          <p:spPr>
            <a:xfrm>
              <a:off x="4734169" y="1326459"/>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44" name="Shape 244"/>
            <p:cNvSpPr/>
            <p:nvPr/>
          </p:nvSpPr>
          <p:spPr>
            <a:xfrm>
              <a:off x="5182681" y="1326459"/>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45" name="Shape 245"/>
            <p:cNvSpPr/>
            <p:nvPr/>
          </p:nvSpPr>
          <p:spPr>
            <a:xfrm>
              <a:off x="5631192" y="1326459"/>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46" name="Shape 246"/>
            <p:cNvSpPr/>
            <p:nvPr/>
          </p:nvSpPr>
          <p:spPr>
            <a:xfrm>
              <a:off x="6079703" y="1326459"/>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47" name="Shape 247"/>
            <p:cNvSpPr/>
            <p:nvPr/>
          </p:nvSpPr>
          <p:spPr>
            <a:xfrm>
              <a:off x="6528215" y="1326459"/>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48" name="Shape 248"/>
            <p:cNvSpPr/>
            <p:nvPr/>
          </p:nvSpPr>
          <p:spPr>
            <a:xfrm>
              <a:off x="6976726" y="1326459"/>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49" name="Shape 249"/>
            <p:cNvSpPr/>
            <p:nvPr/>
          </p:nvSpPr>
          <p:spPr>
            <a:xfrm>
              <a:off x="7425229" y="1326459"/>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50" name="Shape 250"/>
            <p:cNvSpPr/>
            <p:nvPr/>
          </p:nvSpPr>
          <p:spPr>
            <a:xfrm>
              <a:off x="7873740" y="1326459"/>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51" name="Shape 251"/>
            <p:cNvSpPr/>
            <p:nvPr/>
          </p:nvSpPr>
          <p:spPr>
            <a:xfrm>
              <a:off x="8322251" y="1326459"/>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52" name="Shape 252"/>
            <p:cNvSpPr/>
            <p:nvPr/>
          </p:nvSpPr>
          <p:spPr>
            <a:xfrm>
              <a:off x="8770763" y="1326459"/>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53" name="Shape 253"/>
            <p:cNvSpPr/>
            <p:nvPr/>
          </p:nvSpPr>
          <p:spPr>
            <a:xfrm>
              <a:off x="3837147" y="898755"/>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54" name="Shape 254"/>
            <p:cNvSpPr/>
            <p:nvPr/>
          </p:nvSpPr>
          <p:spPr>
            <a:xfrm>
              <a:off x="4285658" y="898755"/>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55" name="Shape 255"/>
            <p:cNvSpPr/>
            <p:nvPr/>
          </p:nvSpPr>
          <p:spPr>
            <a:xfrm>
              <a:off x="4734169" y="898755"/>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56" name="Shape 256"/>
            <p:cNvSpPr/>
            <p:nvPr/>
          </p:nvSpPr>
          <p:spPr>
            <a:xfrm>
              <a:off x="5182681" y="898755"/>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57" name="Shape 257"/>
            <p:cNvSpPr/>
            <p:nvPr/>
          </p:nvSpPr>
          <p:spPr>
            <a:xfrm>
              <a:off x="5631192" y="898755"/>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58" name="Shape 258"/>
            <p:cNvSpPr/>
            <p:nvPr/>
          </p:nvSpPr>
          <p:spPr>
            <a:xfrm>
              <a:off x="6079703" y="898755"/>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59" name="Shape 259"/>
            <p:cNvSpPr/>
            <p:nvPr/>
          </p:nvSpPr>
          <p:spPr>
            <a:xfrm>
              <a:off x="6528215" y="898755"/>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60" name="Shape 260"/>
            <p:cNvSpPr/>
            <p:nvPr/>
          </p:nvSpPr>
          <p:spPr>
            <a:xfrm>
              <a:off x="6976726" y="898755"/>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61" name="Shape 261"/>
            <p:cNvSpPr/>
            <p:nvPr/>
          </p:nvSpPr>
          <p:spPr>
            <a:xfrm>
              <a:off x="7425229" y="898755"/>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62" name="Shape 262"/>
            <p:cNvSpPr/>
            <p:nvPr/>
          </p:nvSpPr>
          <p:spPr>
            <a:xfrm>
              <a:off x="7873740" y="898755"/>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63" name="Shape 263"/>
            <p:cNvSpPr/>
            <p:nvPr/>
          </p:nvSpPr>
          <p:spPr>
            <a:xfrm>
              <a:off x="8322251" y="898755"/>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64" name="Shape 264"/>
            <p:cNvSpPr/>
            <p:nvPr/>
          </p:nvSpPr>
          <p:spPr>
            <a:xfrm>
              <a:off x="8770763" y="898755"/>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65" name="Shape 265"/>
            <p:cNvSpPr/>
            <p:nvPr/>
          </p:nvSpPr>
          <p:spPr>
            <a:xfrm>
              <a:off x="3388636" y="471051"/>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66" name="Shape 266"/>
            <p:cNvSpPr/>
            <p:nvPr/>
          </p:nvSpPr>
          <p:spPr>
            <a:xfrm>
              <a:off x="3837147" y="471051"/>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67" name="Shape 267"/>
            <p:cNvSpPr/>
            <p:nvPr/>
          </p:nvSpPr>
          <p:spPr>
            <a:xfrm>
              <a:off x="4285658" y="471051"/>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68" name="Shape 268"/>
            <p:cNvSpPr/>
            <p:nvPr/>
          </p:nvSpPr>
          <p:spPr>
            <a:xfrm>
              <a:off x="4734169" y="471051"/>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69" name="Shape 269"/>
            <p:cNvSpPr/>
            <p:nvPr/>
          </p:nvSpPr>
          <p:spPr>
            <a:xfrm>
              <a:off x="5182681" y="471051"/>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70" name="Shape 270"/>
            <p:cNvSpPr/>
            <p:nvPr/>
          </p:nvSpPr>
          <p:spPr>
            <a:xfrm>
              <a:off x="5631192" y="471051"/>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71" name="Shape 271"/>
            <p:cNvSpPr/>
            <p:nvPr/>
          </p:nvSpPr>
          <p:spPr>
            <a:xfrm>
              <a:off x="6079703" y="471051"/>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72" name="Shape 272"/>
            <p:cNvSpPr/>
            <p:nvPr/>
          </p:nvSpPr>
          <p:spPr>
            <a:xfrm>
              <a:off x="6528215" y="471051"/>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73" name="Shape 273"/>
            <p:cNvSpPr/>
            <p:nvPr/>
          </p:nvSpPr>
          <p:spPr>
            <a:xfrm>
              <a:off x="6976726" y="471051"/>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74" name="Shape 274"/>
            <p:cNvSpPr/>
            <p:nvPr/>
          </p:nvSpPr>
          <p:spPr>
            <a:xfrm>
              <a:off x="7425229" y="471051"/>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75" name="Shape 275"/>
            <p:cNvSpPr/>
            <p:nvPr/>
          </p:nvSpPr>
          <p:spPr>
            <a:xfrm>
              <a:off x="7873740" y="471051"/>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76" name="Shape 276"/>
            <p:cNvSpPr/>
            <p:nvPr/>
          </p:nvSpPr>
          <p:spPr>
            <a:xfrm>
              <a:off x="8322251" y="471051"/>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77" name="Shape 277"/>
            <p:cNvSpPr/>
            <p:nvPr/>
          </p:nvSpPr>
          <p:spPr>
            <a:xfrm>
              <a:off x="8770763" y="471051"/>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78" name="Shape 278"/>
            <p:cNvSpPr/>
            <p:nvPr/>
          </p:nvSpPr>
          <p:spPr>
            <a:xfrm>
              <a:off x="3388636" y="43347"/>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79" name="Shape 279"/>
            <p:cNvSpPr/>
            <p:nvPr/>
          </p:nvSpPr>
          <p:spPr>
            <a:xfrm>
              <a:off x="3837147" y="43347"/>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80" name="Shape 280"/>
            <p:cNvSpPr/>
            <p:nvPr/>
          </p:nvSpPr>
          <p:spPr>
            <a:xfrm>
              <a:off x="4285658" y="43347"/>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81" name="Shape 281"/>
            <p:cNvSpPr/>
            <p:nvPr/>
          </p:nvSpPr>
          <p:spPr>
            <a:xfrm>
              <a:off x="4734169" y="43360"/>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82" name="Shape 282"/>
            <p:cNvSpPr/>
            <p:nvPr/>
          </p:nvSpPr>
          <p:spPr>
            <a:xfrm>
              <a:off x="5182681" y="43347"/>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83" name="Shape 283"/>
            <p:cNvSpPr/>
            <p:nvPr/>
          </p:nvSpPr>
          <p:spPr>
            <a:xfrm>
              <a:off x="5631192" y="43347"/>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84" name="Shape 284"/>
            <p:cNvSpPr/>
            <p:nvPr/>
          </p:nvSpPr>
          <p:spPr>
            <a:xfrm>
              <a:off x="6079703" y="43347"/>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85" name="Shape 285"/>
            <p:cNvSpPr/>
            <p:nvPr/>
          </p:nvSpPr>
          <p:spPr>
            <a:xfrm>
              <a:off x="6528215" y="43347"/>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86" name="Shape 286"/>
            <p:cNvSpPr/>
            <p:nvPr/>
          </p:nvSpPr>
          <p:spPr>
            <a:xfrm>
              <a:off x="6976726" y="43347"/>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87" name="Shape 287"/>
            <p:cNvSpPr/>
            <p:nvPr/>
          </p:nvSpPr>
          <p:spPr>
            <a:xfrm>
              <a:off x="7425229" y="43347"/>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88" name="Shape 288"/>
            <p:cNvSpPr/>
            <p:nvPr/>
          </p:nvSpPr>
          <p:spPr>
            <a:xfrm>
              <a:off x="7873740" y="43347"/>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89" name="Shape 289"/>
            <p:cNvSpPr/>
            <p:nvPr/>
          </p:nvSpPr>
          <p:spPr>
            <a:xfrm>
              <a:off x="8322251" y="43347"/>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90" name="Shape 290"/>
            <p:cNvSpPr/>
            <p:nvPr/>
          </p:nvSpPr>
          <p:spPr>
            <a:xfrm>
              <a:off x="8770763" y="43347"/>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91" name="Shape 291"/>
            <p:cNvSpPr/>
            <p:nvPr/>
          </p:nvSpPr>
          <p:spPr>
            <a:xfrm>
              <a:off x="3837147" y="3871914"/>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92" name="Shape 292"/>
            <p:cNvSpPr/>
            <p:nvPr/>
          </p:nvSpPr>
          <p:spPr>
            <a:xfrm>
              <a:off x="4285658" y="3871914"/>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93" name="Shape 293"/>
            <p:cNvSpPr/>
            <p:nvPr/>
          </p:nvSpPr>
          <p:spPr>
            <a:xfrm>
              <a:off x="4734169" y="3871914"/>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94" name="Shape 294"/>
            <p:cNvSpPr/>
            <p:nvPr/>
          </p:nvSpPr>
          <p:spPr>
            <a:xfrm>
              <a:off x="5182681" y="3871914"/>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95" name="Shape 295"/>
            <p:cNvSpPr/>
            <p:nvPr/>
          </p:nvSpPr>
          <p:spPr>
            <a:xfrm>
              <a:off x="5631192" y="3871914"/>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96" name="Shape 296"/>
            <p:cNvSpPr/>
            <p:nvPr/>
          </p:nvSpPr>
          <p:spPr>
            <a:xfrm>
              <a:off x="6079703" y="3871914"/>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97" name="Shape 297"/>
            <p:cNvSpPr/>
            <p:nvPr/>
          </p:nvSpPr>
          <p:spPr>
            <a:xfrm>
              <a:off x="6528215" y="3871914"/>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98" name="Shape 298"/>
            <p:cNvSpPr/>
            <p:nvPr/>
          </p:nvSpPr>
          <p:spPr>
            <a:xfrm>
              <a:off x="6976726" y="3871914"/>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299" name="Shape 299"/>
            <p:cNvSpPr/>
            <p:nvPr/>
          </p:nvSpPr>
          <p:spPr>
            <a:xfrm>
              <a:off x="7425229" y="3871914"/>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300" name="Shape 300"/>
            <p:cNvSpPr/>
            <p:nvPr/>
          </p:nvSpPr>
          <p:spPr>
            <a:xfrm>
              <a:off x="7873740" y="3871914"/>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301" name="Shape 301"/>
            <p:cNvSpPr/>
            <p:nvPr/>
          </p:nvSpPr>
          <p:spPr>
            <a:xfrm>
              <a:off x="8322251" y="3871914"/>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302" name="Shape 302"/>
            <p:cNvSpPr/>
            <p:nvPr/>
          </p:nvSpPr>
          <p:spPr>
            <a:xfrm>
              <a:off x="8770763" y="3871914"/>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303" name="Shape 303"/>
            <p:cNvSpPr/>
            <p:nvPr/>
          </p:nvSpPr>
          <p:spPr>
            <a:xfrm>
              <a:off x="3837147" y="3444210"/>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304" name="Shape 304"/>
            <p:cNvSpPr/>
            <p:nvPr/>
          </p:nvSpPr>
          <p:spPr>
            <a:xfrm>
              <a:off x="4285658" y="3444210"/>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305" name="Shape 305"/>
            <p:cNvSpPr/>
            <p:nvPr/>
          </p:nvSpPr>
          <p:spPr>
            <a:xfrm>
              <a:off x="4734169" y="3444210"/>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306" name="Shape 306"/>
            <p:cNvSpPr/>
            <p:nvPr/>
          </p:nvSpPr>
          <p:spPr>
            <a:xfrm>
              <a:off x="5182681" y="3444210"/>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307" name="Shape 307"/>
            <p:cNvSpPr/>
            <p:nvPr/>
          </p:nvSpPr>
          <p:spPr>
            <a:xfrm>
              <a:off x="5631192" y="3444210"/>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308" name="Shape 308"/>
            <p:cNvSpPr/>
            <p:nvPr/>
          </p:nvSpPr>
          <p:spPr>
            <a:xfrm>
              <a:off x="6079703" y="3444210"/>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309" name="Shape 309"/>
            <p:cNvSpPr/>
            <p:nvPr/>
          </p:nvSpPr>
          <p:spPr>
            <a:xfrm>
              <a:off x="6528215" y="3444210"/>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310" name="Shape 310"/>
            <p:cNvSpPr/>
            <p:nvPr/>
          </p:nvSpPr>
          <p:spPr>
            <a:xfrm>
              <a:off x="6976726" y="3444210"/>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311" name="Shape 311"/>
            <p:cNvSpPr/>
            <p:nvPr/>
          </p:nvSpPr>
          <p:spPr>
            <a:xfrm>
              <a:off x="7425229" y="3444210"/>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312" name="Shape 312"/>
            <p:cNvSpPr/>
            <p:nvPr/>
          </p:nvSpPr>
          <p:spPr>
            <a:xfrm>
              <a:off x="7873740" y="3444210"/>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313" name="Shape 313"/>
            <p:cNvSpPr/>
            <p:nvPr/>
          </p:nvSpPr>
          <p:spPr>
            <a:xfrm>
              <a:off x="8322251" y="3444210"/>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314" name="Shape 314"/>
            <p:cNvSpPr/>
            <p:nvPr/>
          </p:nvSpPr>
          <p:spPr>
            <a:xfrm>
              <a:off x="8770763" y="3444210"/>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315" name="Shape 315"/>
            <p:cNvSpPr/>
            <p:nvPr/>
          </p:nvSpPr>
          <p:spPr>
            <a:xfrm>
              <a:off x="3837147" y="3016506"/>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316" name="Shape 316"/>
            <p:cNvSpPr/>
            <p:nvPr/>
          </p:nvSpPr>
          <p:spPr>
            <a:xfrm>
              <a:off x="4285658" y="3016506"/>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317" name="Shape 317"/>
            <p:cNvSpPr/>
            <p:nvPr/>
          </p:nvSpPr>
          <p:spPr>
            <a:xfrm>
              <a:off x="4734169" y="3016506"/>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318" name="Shape 318"/>
            <p:cNvSpPr/>
            <p:nvPr/>
          </p:nvSpPr>
          <p:spPr>
            <a:xfrm>
              <a:off x="5182681" y="3016506"/>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319" name="Shape 319"/>
            <p:cNvSpPr/>
            <p:nvPr/>
          </p:nvSpPr>
          <p:spPr>
            <a:xfrm>
              <a:off x="5631192" y="3016506"/>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320" name="Shape 320"/>
            <p:cNvSpPr/>
            <p:nvPr/>
          </p:nvSpPr>
          <p:spPr>
            <a:xfrm>
              <a:off x="6079703" y="3016506"/>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321" name="Shape 321"/>
            <p:cNvSpPr/>
            <p:nvPr/>
          </p:nvSpPr>
          <p:spPr>
            <a:xfrm>
              <a:off x="6528215" y="3016506"/>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322" name="Shape 322"/>
            <p:cNvSpPr/>
            <p:nvPr/>
          </p:nvSpPr>
          <p:spPr>
            <a:xfrm>
              <a:off x="6976726" y="3016506"/>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323" name="Shape 323"/>
            <p:cNvSpPr/>
            <p:nvPr/>
          </p:nvSpPr>
          <p:spPr>
            <a:xfrm>
              <a:off x="7425229" y="3016506"/>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324" name="Shape 324"/>
            <p:cNvSpPr/>
            <p:nvPr/>
          </p:nvSpPr>
          <p:spPr>
            <a:xfrm>
              <a:off x="7873740" y="3016506"/>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325" name="Shape 325"/>
            <p:cNvSpPr/>
            <p:nvPr/>
          </p:nvSpPr>
          <p:spPr>
            <a:xfrm>
              <a:off x="8322251" y="3016506"/>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326" name="Shape 326"/>
            <p:cNvSpPr/>
            <p:nvPr/>
          </p:nvSpPr>
          <p:spPr>
            <a:xfrm>
              <a:off x="8770763" y="3016506"/>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327" name="Shape 327"/>
            <p:cNvSpPr/>
            <p:nvPr/>
          </p:nvSpPr>
          <p:spPr>
            <a:xfrm>
              <a:off x="3837147" y="2588802"/>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328" name="Shape 328"/>
            <p:cNvSpPr/>
            <p:nvPr/>
          </p:nvSpPr>
          <p:spPr>
            <a:xfrm>
              <a:off x="4285658" y="2588802"/>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329" name="Shape 329"/>
            <p:cNvSpPr/>
            <p:nvPr/>
          </p:nvSpPr>
          <p:spPr>
            <a:xfrm>
              <a:off x="4734169" y="2588802"/>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330" name="Shape 330"/>
            <p:cNvSpPr/>
            <p:nvPr/>
          </p:nvSpPr>
          <p:spPr>
            <a:xfrm>
              <a:off x="5182681" y="2588802"/>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331" name="Shape 331"/>
            <p:cNvSpPr/>
            <p:nvPr/>
          </p:nvSpPr>
          <p:spPr>
            <a:xfrm>
              <a:off x="5631192" y="2588802"/>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332" name="Shape 332"/>
            <p:cNvSpPr/>
            <p:nvPr/>
          </p:nvSpPr>
          <p:spPr>
            <a:xfrm>
              <a:off x="6079703" y="2588802"/>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333" name="Shape 333"/>
            <p:cNvSpPr/>
            <p:nvPr/>
          </p:nvSpPr>
          <p:spPr>
            <a:xfrm>
              <a:off x="6528215" y="2588802"/>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334" name="Shape 334"/>
            <p:cNvSpPr/>
            <p:nvPr/>
          </p:nvSpPr>
          <p:spPr>
            <a:xfrm>
              <a:off x="6976726" y="2588802"/>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335" name="Shape 335"/>
            <p:cNvSpPr/>
            <p:nvPr/>
          </p:nvSpPr>
          <p:spPr>
            <a:xfrm>
              <a:off x="7425229" y="2588802"/>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336" name="Shape 336"/>
            <p:cNvSpPr/>
            <p:nvPr/>
          </p:nvSpPr>
          <p:spPr>
            <a:xfrm>
              <a:off x="7873740" y="2588802"/>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337" name="Shape 337"/>
            <p:cNvSpPr/>
            <p:nvPr/>
          </p:nvSpPr>
          <p:spPr>
            <a:xfrm>
              <a:off x="8322251" y="2588802"/>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338" name="Shape 338"/>
            <p:cNvSpPr/>
            <p:nvPr/>
          </p:nvSpPr>
          <p:spPr>
            <a:xfrm>
              <a:off x="8770763" y="2588802"/>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339" name="Shape 339"/>
            <p:cNvSpPr/>
            <p:nvPr/>
          </p:nvSpPr>
          <p:spPr>
            <a:xfrm>
              <a:off x="3837147" y="2161098"/>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340" name="Shape 340"/>
            <p:cNvSpPr/>
            <p:nvPr/>
          </p:nvSpPr>
          <p:spPr>
            <a:xfrm>
              <a:off x="4285658" y="2161098"/>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341" name="Shape 341"/>
            <p:cNvSpPr/>
            <p:nvPr/>
          </p:nvSpPr>
          <p:spPr>
            <a:xfrm>
              <a:off x="4734169" y="2161098"/>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342" name="Shape 342"/>
            <p:cNvSpPr/>
            <p:nvPr/>
          </p:nvSpPr>
          <p:spPr>
            <a:xfrm>
              <a:off x="5182681" y="2161098"/>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343" name="Shape 343"/>
            <p:cNvSpPr/>
            <p:nvPr/>
          </p:nvSpPr>
          <p:spPr>
            <a:xfrm>
              <a:off x="5631192" y="2161098"/>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344" name="Shape 344"/>
            <p:cNvSpPr/>
            <p:nvPr/>
          </p:nvSpPr>
          <p:spPr>
            <a:xfrm>
              <a:off x="6079703" y="2161098"/>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345" name="Shape 345"/>
            <p:cNvSpPr/>
            <p:nvPr/>
          </p:nvSpPr>
          <p:spPr>
            <a:xfrm>
              <a:off x="6528215" y="2161098"/>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346" name="Shape 346"/>
            <p:cNvSpPr/>
            <p:nvPr/>
          </p:nvSpPr>
          <p:spPr>
            <a:xfrm>
              <a:off x="6976726" y="2161098"/>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347" name="Shape 347"/>
            <p:cNvSpPr/>
            <p:nvPr/>
          </p:nvSpPr>
          <p:spPr>
            <a:xfrm>
              <a:off x="7425229" y="2161098"/>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348" name="Shape 348"/>
            <p:cNvSpPr/>
            <p:nvPr/>
          </p:nvSpPr>
          <p:spPr>
            <a:xfrm>
              <a:off x="7873740" y="2161098"/>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349" name="Shape 349"/>
            <p:cNvSpPr/>
            <p:nvPr/>
          </p:nvSpPr>
          <p:spPr>
            <a:xfrm>
              <a:off x="8322251" y="2161098"/>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350" name="Shape 350"/>
            <p:cNvSpPr/>
            <p:nvPr/>
          </p:nvSpPr>
          <p:spPr>
            <a:xfrm>
              <a:off x="8770763" y="2161098"/>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grpSp>
      <p:sp>
        <p:nvSpPr>
          <p:cNvPr id="351" name="Shape 351"/>
          <p:cNvSpPr/>
          <p:nvPr/>
        </p:nvSpPr>
        <p:spPr>
          <a:xfrm>
            <a:off x="3396590" y="0"/>
            <a:ext cx="3250800" cy="5143500"/>
          </a:xfrm>
          <a:prstGeom prst="rtTriangle">
            <a:avLst/>
          </a:prstGeom>
          <a:solidFill>
            <a:schemeClr val="lt1"/>
          </a:solidFill>
          <a:ln>
            <a:noFill/>
          </a:ln>
        </p:spPr>
        <p:txBody>
          <a:bodyPr wrap="square" lIns="91425" tIns="91425" rIns="91425" bIns="91425" anchor="ctr" anchorCtr="0">
            <a:noAutofit/>
          </a:bodyPr>
          <a:lstStyle/>
          <a:p>
            <a:pPr marL="0" lvl="0" indent="0">
              <a:spcBef>
                <a:spcPts val="0"/>
              </a:spcBef>
              <a:buNone/>
            </a:pPr>
            <a:endParaRPr/>
          </a:p>
        </p:txBody>
      </p:sp>
      <p:sp>
        <p:nvSpPr>
          <p:cNvPr id="352" name="Shape 352"/>
          <p:cNvSpPr/>
          <p:nvPr/>
        </p:nvSpPr>
        <p:spPr>
          <a:xfrm>
            <a:off x="0" y="0"/>
            <a:ext cx="3415800" cy="5143500"/>
          </a:xfrm>
          <a:prstGeom prst="rect">
            <a:avLst/>
          </a:prstGeom>
          <a:solidFill>
            <a:schemeClr val="lt1"/>
          </a:solidFill>
          <a:ln>
            <a:noFill/>
          </a:ln>
        </p:spPr>
        <p:txBody>
          <a:bodyPr wrap="square" lIns="91425" tIns="45700" rIns="91425" bIns="45700" anchor="ctr" anchorCtr="0">
            <a:noAutofit/>
          </a:bodyPr>
          <a:lstStyle/>
          <a:p>
            <a:pPr marL="0" lvl="0" indent="0">
              <a:spcBef>
                <a:spcPts val="0"/>
              </a:spcBef>
              <a:buNone/>
            </a:pPr>
            <a:endParaRPr/>
          </a:p>
        </p:txBody>
      </p:sp>
      <p:sp>
        <p:nvSpPr>
          <p:cNvPr id="353" name="Shape 353"/>
          <p:cNvSpPr/>
          <p:nvPr/>
        </p:nvSpPr>
        <p:spPr>
          <a:xfrm>
            <a:off x="685175" y="2731725"/>
            <a:ext cx="61200" cy="1455300"/>
          </a:xfrm>
          <a:prstGeom prst="rect">
            <a:avLst/>
          </a:prstGeom>
          <a:solidFill>
            <a:schemeClr val="dk1"/>
          </a:solidFill>
          <a:ln>
            <a:noFill/>
          </a:ln>
        </p:spPr>
        <p:txBody>
          <a:bodyPr wrap="square" lIns="91425" tIns="91425" rIns="91425" bIns="91425" anchor="ctr" anchorCtr="0">
            <a:noAutofit/>
          </a:bodyPr>
          <a:lstStyle/>
          <a:p>
            <a:pPr marL="0" lvl="0" indent="0">
              <a:spcBef>
                <a:spcPts val="0"/>
              </a:spcBef>
              <a:buNone/>
            </a:pPr>
            <a:endParaRPr/>
          </a:p>
        </p:txBody>
      </p:sp>
      <p:sp>
        <p:nvSpPr>
          <p:cNvPr id="354" name="Shape 354"/>
          <p:cNvSpPr txBox="1">
            <a:spLocks noGrp="1"/>
          </p:cNvSpPr>
          <p:nvPr>
            <p:ph type="ctrTitle"/>
          </p:nvPr>
        </p:nvSpPr>
        <p:spPr>
          <a:xfrm>
            <a:off x="992425" y="2536400"/>
            <a:ext cx="3136800" cy="1884900"/>
          </a:xfrm>
          <a:prstGeom prst="rect">
            <a:avLst/>
          </a:prstGeom>
          <a:noFill/>
        </p:spPr>
        <p:txBody>
          <a:bodyPr wrap="square" lIns="91425" tIns="91425" rIns="91425" bIns="91425" anchor="ctr" anchorCtr="0"/>
          <a:lstStyle>
            <a:lvl1pPr lvl="0" algn="l" rtl="0">
              <a:lnSpc>
                <a:spcPct val="100000"/>
              </a:lnSpc>
              <a:spcBef>
                <a:spcPts val="0"/>
              </a:spcBef>
              <a:spcAft>
                <a:spcPts val="0"/>
              </a:spcAft>
              <a:buClr>
                <a:schemeClr val="dk1"/>
              </a:buClr>
              <a:buSzPts val="3600"/>
              <a:buNone/>
              <a:defRPr sz="3600" b="1">
                <a:solidFill>
                  <a:schemeClr val="dk1"/>
                </a:solidFill>
              </a:defRPr>
            </a:lvl1pPr>
            <a:lvl2pPr lvl="1" algn="l" rtl="0">
              <a:lnSpc>
                <a:spcPct val="100000"/>
              </a:lnSpc>
              <a:spcBef>
                <a:spcPts val="0"/>
              </a:spcBef>
              <a:spcAft>
                <a:spcPts val="0"/>
              </a:spcAft>
              <a:buClr>
                <a:schemeClr val="dk1"/>
              </a:buClr>
              <a:buSzPts val="3600"/>
              <a:buNone/>
              <a:defRPr sz="3600" b="1">
                <a:solidFill>
                  <a:schemeClr val="dk1"/>
                </a:solidFill>
              </a:defRPr>
            </a:lvl2pPr>
            <a:lvl3pPr lvl="2" algn="l" rtl="0">
              <a:lnSpc>
                <a:spcPct val="100000"/>
              </a:lnSpc>
              <a:spcBef>
                <a:spcPts val="0"/>
              </a:spcBef>
              <a:spcAft>
                <a:spcPts val="0"/>
              </a:spcAft>
              <a:buClr>
                <a:schemeClr val="dk1"/>
              </a:buClr>
              <a:buSzPts val="3600"/>
              <a:buNone/>
              <a:defRPr sz="3600" b="1">
                <a:solidFill>
                  <a:schemeClr val="dk1"/>
                </a:solidFill>
              </a:defRPr>
            </a:lvl3pPr>
            <a:lvl4pPr lvl="3" algn="l" rtl="0">
              <a:lnSpc>
                <a:spcPct val="100000"/>
              </a:lnSpc>
              <a:spcBef>
                <a:spcPts val="0"/>
              </a:spcBef>
              <a:spcAft>
                <a:spcPts val="0"/>
              </a:spcAft>
              <a:buClr>
                <a:schemeClr val="dk1"/>
              </a:buClr>
              <a:buSzPts val="3600"/>
              <a:buNone/>
              <a:defRPr sz="3600" b="1">
                <a:solidFill>
                  <a:schemeClr val="dk1"/>
                </a:solidFill>
              </a:defRPr>
            </a:lvl4pPr>
            <a:lvl5pPr lvl="4" algn="l" rtl="0">
              <a:lnSpc>
                <a:spcPct val="100000"/>
              </a:lnSpc>
              <a:spcBef>
                <a:spcPts val="0"/>
              </a:spcBef>
              <a:spcAft>
                <a:spcPts val="0"/>
              </a:spcAft>
              <a:buClr>
                <a:schemeClr val="dk1"/>
              </a:buClr>
              <a:buSzPts val="3600"/>
              <a:buNone/>
              <a:defRPr sz="3600" b="1">
                <a:solidFill>
                  <a:schemeClr val="dk1"/>
                </a:solidFill>
              </a:defRPr>
            </a:lvl5pPr>
            <a:lvl6pPr lvl="5" algn="l" rtl="0">
              <a:lnSpc>
                <a:spcPct val="100000"/>
              </a:lnSpc>
              <a:spcBef>
                <a:spcPts val="0"/>
              </a:spcBef>
              <a:spcAft>
                <a:spcPts val="0"/>
              </a:spcAft>
              <a:buClr>
                <a:schemeClr val="dk1"/>
              </a:buClr>
              <a:buSzPts val="3600"/>
              <a:buNone/>
              <a:defRPr sz="3600" b="1">
                <a:solidFill>
                  <a:schemeClr val="dk1"/>
                </a:solidFill>
              </a:defRPr>
            </a:lvl6pPr>
            <a:lvl7pPr lvl="6" algn="l" rtl="0">
              <a:lnSpc>
                <a:spcPct val="100000"/>
              </a:lnSpc>
              <a:spcBef>
                <a:spcPts val="0"/>
              </a:spcBef>
              <a:spcAft>
                <a:spcPts val="0"/>
              </a:spcAft>
              <a:buClr>
                <a:schemeClr val="dk1"/>
              </a:buClr>
              <a:buSzPts val="3600"/>
              <a:buNone/>
              <a:defRPr sz="3600" b="1">
                <a:solidFill>
                  <a:schemeClr val="dk1"/>
                </a:solidFill>
              </a:defRPr>
            </a:lvl7pPr>
            <a:lvl8pPr lvl="7" algn="l" rtl="0">
              <a:lnSpc>
                <a:spcPct val="100000"/>
              </a:lnSpc>
              <a:spcBef>
                <a:spcPts val="0"/>
              </a:spcBef>
              <a:spcAft>
                <a:spcPts val="0"/>
              </a:spcAft>
              <a:buClr>
                <a:schemeClr val="dk1"/>
              </a:buClr>
              <a:buSzPts val="3600"/>
              <a:buNone/>
              <a:defRPr sz="3600" b="1">
                <a:solidFill>
                  <a:schemeClr val="dk1"/>
                </a:solidFill>
              </a:defRPr>
            </a:lvl8pPr>
            <a:lvl9pPr lvl="8" algn="l" rtl="0">
              <a:lnSpc>
                <a:spcPct val="100000"/>
              </a:lnSpc>
              <a:spcBef>
                <a:spcPts val="0"/>
              </a:spcBef>
              <a:spcAft>
                <a:spcPts val="0"/>
              </a:spcAft>
              <a:buClr>
                <a:schemeClr val="dk1"/>
              </a:buClr>
              <a:buSzPts val="3600"/>
              <a:buNone/>
              <a:defRPr sz="3600" b="1">
                <a:solidFill>
                  <a:schemeClr val="dk1"/>
                </a:solidFill>
              </a:defRPr>
            </a:lvl9pPr>
          </a:lstStyle>
          <a:p>
            <a:endParaRPr/>
          </a:p>
        </p:txBody>
      </p:sp>
      <p:sp>
        <p:nvSpPr>
          <p:cNvPr id="355" name="Shape 355"/>
          <p:cNvSpPr txBox="1">
            <a:spLocks noGrp="1"/>
          </p:cNvSpPr>
          <p:nvPr>
            <p:ph type="sldNum" idx="12"/>
          </p:nvPr>
        </p:nvSpPr>
        <p:spPr>
          <a:xfrm>
            <a:off x="8472458" y="4706554"/>
            <a:ext cx="548700" cy="393600"/>
          </a:xfrm>
          <a:prstGeom prst="rect">
            <a:avLst/>
          </a:prstGeom>
          <a:noFill/>
        </p:spPr>
        <p:txBody>
          <a:bodyPr wrap="square" lIns="91425" tIns="91425" rIns="91425" bIns="91425" anchor="ctr" anchorCtr="0">
            <a:noAutofit/>
          </a:bodyPr>
          <a:lstStyle/>
          <a:p>
            <a:pPr marL="0" lvl="0" indent="0" algn="r" rtl="0">
              <a:lnSpc>
                <a:spcPct val="100000"/>
              </a:lnSpc>
              <a:spcBef>
                <a:spcPts val="0"/>
              </a:spcBef>
              <a:spcAft>
                <a:spcPts val="0"/>
              </a:spcAft>
              <a:buNone/>
            </a:pPr>
            <a:fld id="{00000000-1234-1234-1234-123412341234}" type="slidenum">
              <a:rPr lang="en" sz="1000">
                <a:solidFill>
                  <a:schemeClr val="lt1"/>
                </a:solidFill>
              </a:rPr>
              <a:t>‹#›</a:t>
            </a:fld>
            <a:endParaRPr lang="en" sz="1000">
              <a:solidFill>
                <a:schemeClr val="lt1"/>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cSld name="Custom layout 3">
    <p:bg>
      <p:bgPr>
        <a:solidFill>
          <a:srgbClr val="FFFFFF"/>
        </a:solidFill>
        <a:effectLst/>
      </p:bgPr>
    </p:bg>
    <p:spTree>
      <p:nvGrpSpPr>
        <p:cNvPr id="1" name="Shape 356"/>
        <p:cNvGrpSpPr/>
        <p:nvPr/>
      </p:nvGrpSpPr>
      <p:grpSpPr>
        <a:xfrm>
          <a:off x="0" y="0"/>
          <a:ext cx="0" cy="0"/>
          <a:chOff x="0" y="0"/>
          <a:chExt cx="0" cy="0"/>
        </a:xfrm>
      </p:grpSpPr>
      <p:sp>
        <p:nvSpPr>
          <p:cNvPr id="357" name="Shape 357"/>
          <p:cNvSpPr/>
          <p:nvPr/>
        </p:nvSpPr>
        <p:spPr>
          <a:xfrm>
            <a:off x="0" y="0"/>
            <a:ext cx="9144000" cy="5143500"/>
          </a:xfrm>
          <a:prstGeom prst="rect">
            <a:avLst/>
          </a:prstGeom>
          <a:gradFill>
            <a:gsLst>
              <a:gs pos="0">
                <a:srgbClr val="7F7F7F"/>
              </a:gs>
              <a:gs pos="78000">
                <a:srgbClr val="3F3F3F"/>
              </a:gs>
              <a:gs pos="100000">
                <a:srgbClr val="262626"/>
              </a:gs>
            </a:gsLst>
            <a:lin ang="5400012" scaled="0"/>
          </a:gradFill>
          <a:ln>
            <a:noFill/>
          </a:ln>
        </p:spPr>
        <p:txBody>
          <a:bodyPr wrap="square" lIns="91425" tIns="45700" rIns="91425" bIns="45700" anchor="ctr" anchorCtr="0">
            <a:noAutofit/>
          </a:bodyPr>
          <a:lstStyle/>
          <a:p>
            <a:pPr marL="0" lvl="0" indent="0">
              <a:spcBef>
                <a:spcPts val="0"/>
              </a:spcBef>
              <a:buNone/>
            </a:pPr>
            <a:endParaRPr/>
          </a:p>
        </p:txBody>
      </p:sp>
      <p:sp>
        <p:nvSpPr>
          <p:cNvPr id="358" name="Shape 358"/>
          <p:cNvSpPr/>
          <p:nvPr/>
        </p:nvSpPr>
        <p:spPr>
          <a:xfrm rot="10800000">
            <a:off x="3262212" y="0"/>
            <a:ext cx="1309800" cy="1088100"/>
          </a:xfrm>
          <a:prstGeom prst="rtTriangle">
            <a:avLst/>
          </a:prstGeom>
          <a:solidFill>
            <a:schemeClr val="lt2"/>
          </a:solidFill>
          <a:ln>
            <a:noFill/>
          </a:ln>
        </p:spPr>
        <p:txBody>
          <a:bodyPr wrap="square" lIns="91425" tIns="91425" rIns="91425" bIns="91425" anchor="ctr" anchorCtr="0">
            <a:noAutofit/>
          </a:bodyPr>
          <a:lstStyle/>
          <a:p>
            <a:pPr marL="0" lvl="0" indent="0">
              <a:spcBef>
                <a:spcPts val="0"/>
              </a:spcBef>
              <a:buNone/>
            </a:pPr>
            <a:endParaRPr/>
          </a:p>
        </p:txBody>
      </p:sp>
      <p:sp>
        <p:nvSpPr>
          <p:cNvPr id="359" name="Shape 359"/>
          <p:cNvSpPr/>
          <p:nvPr/>
        </p:nvSpPr>
        <p:spPr>
          <a:xfrm rot="10800000" flipH="1">
            <a:off x="4572012" y="0"/>
            <a:ext cx="1309800" cy="1088100"/>
          </a:xfrm>
          <a:prstGeom prst="rtTriangle">
            <a:avLst/>
          </a:prstGeom>
          <a:solidFill>
            <a:schemeClr val="lt2"/>
          </a:solidFill>
          <a:ln>
            <a:noFill/>
          </a:ln>
        </p:spPr>
        <p:txBody>
          <a:bodyPr wrap="square" lIns="91425" tIns="91425" rIns="91425" bIns="91425" anchor="ctr" anchorCtr="0">
            <a:noAutofit/>
          </a:bodyPr>
          <a:lstStyle/>
          <a:p>
            <a:pPr marL="0" lvl="0" indent="0">
              <a:spcBef>
                <a:spcPts val="0"/>
              </a:spcBef>
              <a:buNone/>
            </a:pPr>
            <a:endParaRPr/>
          </a:p>
        </p:txBody>
      </p:sp>
      <p:sp>
        <p:nvSpPr>
          <p:cNvPr id="360" name="Shape 360"/>
          <p:cNvSpPr/>
          <p:nvPr/>
        </p:nvSpPr>
        <p:spPr>
          <a:xfrm rot="10800000" flipH="1">
            <a:off x="4572012" y="0"/>
            <a:ext cx="1309800" cy="1088100"/>
          </a:xfrm>
          <a:prstGeom prst="rtTriangle">
            <a:avLst/>
          </a:prstGeom>
          <a:solidFill>
            <a:srgbClr val="000000">
              <a:alpha val="12549"/>
            </a:srgbClr>
          </a:solidFill>
          <a:ln>
            <a:noFill/>
          </a:ln>
        </p:spPr>
        <p:txBody>
          <a:bodyPr wrap="square" lIns="91425" tIns="91425" rIns="91425" bIns="91425" anchor="ctr" anchorCtr="0">
            <a:noAutofit/>
          </a:bodyPr>
          <a:lstStyle/>
          <a:p>
            <a:pPr marL="0" lvl="0" indent="0">
              <a:spcBef>
                <a:spcPts val="0"/>
              </a:spcBef>
              <a:buNone/>
            </a:pPr>
            <a:endParaRPr/>
          </a:p>
        </p:txBody>
      </p:sp>
      <p:sp>
        <p:nvSpPr>
          <p:cNvPr id="361" name="Shape 361"/>
          <p:cNvSpPr txBox="1">
            <a:spLocks noGrp="1"/>
          </p:cNvSpPr>
          <p:nvPr>
            <p:ph type="ctrTitle"/>
          </p:nvPr>
        </p:nvSpPr>
        <p:spPr>
          <a:xfrm>
            <a:off x="1130100" y="1742688"/>
            <a:ext cx="6883800" cy="1658100"/>
          </a:xfrm>
          <a:prstGeom prst="rect">
            <a:avLst/>
          </a:prstGeom>
          <a:noFill/>
        </p:spPr>
        <p:txBody>
          <a:bodyPr wrap="square" lIns="91425" tIns="91425" rIns="91425" bIns="91425" anchor="t" anchorCtr="0"/>
          <a:lstStyle>
            <a:lvl1pPr lvl="0" algn="ctr" rtl="0">
              <a:lnSpc>
                <a:spcPct val="100000"/>
              </a:lnSpc>
              <a:spcBef>
                <a:spcPts val="0"/>
              </a:spcBef>
              <a:spcAft>
                <a:spcPts val="0"/>
              </a:spcAft>
              <a:buClr>
                <a:srgbClr val="FFFFFF"/>
              </a:buClr>
              <a:buSzPts val="4200"/>
              <a:buNone/>
              <a:defRPr sz="4200">
                <a:solidFill>
                  <a:srgbClr val="FFFFFF"/>
                </a:solidFill>
              </a:defRPr>
            </a:lvl1pPr>
            <a:lvl2pPr lvl="1" algn="ctr" rtl="0">
              <a:lnSpc>
                <a:spcPct val="100000"/>
              </a:lnSpc>
              <a:spcBef>
                <a:spcPts val="0"/>
              </a:spcBef>
              <a:spcAft>
                <a:spcPts val="0"/>
              </a:spcAft>
              <a:buClr>
                <a:srgbClr val="FFFFFF"/>
              </a:buClr>
              <a:buSzPts val="4200"/>
              <a:buNone/>
              <a:defRPr sz="4200">
                <a:solidFill>
                  <a:srgbClr val="FFFFFF"/>
                </a:solidFill>
              </a:defRPr>
            </a:lvl2pPr>
            <a:lvl3pPr lvl="2" algn="ctr" rtl="0">
              <a:lnSpc>
                <a:spcPct val="100000"/>
              </a:lnSpc>
              <a:spcBef>
                <a:spcPts val="0"/>
              </a:spcBef>
              <a:spcAft>
                <a:spcPts val="0"/>
              </a:spcAft>
              <a:buClr>
                <a:srgbClr val="FFFFFF"/>
              </a:buClr>
              <a:buSzPts val="4200"/>
              <a:buNone/>
              <a:defRPr sz="4200">
                <a:solidFill>
                  <a:srgbClr val="FFFFFF"/>
                </a:solidFill>
              </a:defRPr>
            </a:lvl3pPr>
            <a:lvl4pPr lvl="3" algn="ctr" rtl="0">
              <a:lnSpc>
                <a:spcPct val="100000"/>
              </a:lnSpc>
              <a:spcBef>
                <a:spcPts val="0"/>
              </a:spcBef>
              <a:spcAft>
                <a:spcPts val="0"/>
              </a:spcAft>
              <a:buClr>
                <a:srgbClr val="FFFFFF"/>
              </a:buClr>
              <a:buSzPts val="4200"/>
              <a:buNone/>
              <a:defRPr sz="4200">
                <a:solidFill>
                  <a:srgbClr val="FFFFFF"/>
                </a:solidFill>
              </a:defRPr>
            </a:lvl4pPr>
            <a:lvl5pPr lvl="4" algn="ctr" rtl="0">
              <a:lnSpc>
                <a:spcPct val="100000"/>
              </a:lnSpc>
              <a:spcBef>
                <a:spcPts val="0"/>
              </a:spcBef>
              <a:spcAft>
                <a:spcPts val="0"/>
              </a:spcAft>
              <a:buClr>
                <a:srgbClr val="FFFFFF"/>
              </a:buClr>
              <a:buSzPts val="4200"/>
              <a:buNone/>
              <a:defRPr sz="4200">
                <a:solidFill>
                  <a:srgbClr val="FFFFFF"/>
                </a:solidFill>
              </a:defRPr>
            </a:lvl5pPr>
            <a:lvl6pPr lvl="5" algn="ctr" rtl="0">
              <a:lnSpc>
                <a:spcPct val="100000"/>
              </a:lnSpc>
              <a:spcBef>
                <a:spcPts val="0"/>
              </a:spcBef>
              <a:spcAft>
                <a:spcPts val="0"/>
              </a:spcAft>
              <a:buClr>
                <a:srgbClr val="FFFFFF"/>
              </a:buClr>
              <a:buSzPts val="4200"/>
              <a:buNone/>
              <a:defRPr sz="4200">
                <a:solidFill>
                  <a:srgbClr val="FFFFFF"/>
                </a:solidFill>
              </a:defRPr>
            </a:lvl6pPr>
            <a:lvl7pPr lvl="6" algn="ctr" rtl="0">
              <a:lnSpc>
                <a:spcPct val="100000"/>
              </a:lnSpc>
              <a:spcBef>
                <a:spcPts val="0"/>
              </a:spcBef>
              <a:spcAft>
                <a:spcPts val="0"/>
              </a:spcAft>
              <a:buClr>
                <a:srgbClr val="FFFFFF"/>
              </a:buClr>
              <a:buSzPts val="4200"/>
              <a:buNone/>
              <a:defRPr sz="4200">
                <a:solidFill>
                  <a:srgbClr val="FFFFFF"/>
                </a:solidFill>
              </a:defRPr>
            </a:lvl7pPr>
            <a:lvl8pPr lvl="7" algn="ctr" rtl="0">
              <a:lnSpc>
                <a:spcPct val="100000"/>
              </a:lnSpc>
              <a:spcBef>
                <a:spcPts val="0"/>
              </a:spcBef>
              <a:spcAft>
                <a:spcPts val="0"/>
              </a:spcAft>
              <a:buClr>
                <a:srgbClr val="FFFFFF"/>
              </a:buClr>
              <a:buSzPts val="4200"/>
              <a:buNone/>
              <a:defRPr sz="4200">
                <a:solidFill>
                  <a:srgbClr val="FFFFFF"/>
                </a:solidFill>
              </a:defRPr>
            </a:lvl8pPr>
            <a:lvl9pPr lvl="8" algn="ctr" rtl="0">
              <a:lnSpc>
                <a:spcPct val="100000"/>
              </a:lnSpc>
              <a:spcBef>
                <a:spcPts val="0"/>
              </a:spcBef>
              <a:spcAft>
                <a:spcPts val="0"/>
              </a:spcAft>
              <a:buClr>
                <a:srgbClr val="FFFFFF"/>
              </a:buClr>
              <a:buSzPts val="4200"/>
              <a:buNone/>
              <a:defRPr sz="4200">
                <a:solidFill>
                  <a:srgbClr val="FFFFFF"/>
                </a:solidFill>
              </a:defRPr>
            </a:lvl9pPr>
          </a:lstStyle>
          <a:p>
            <a:endParaRPr/>
          </a:p>
        </p:txBody>
      </p:sp>
      <p:sp>
        <p:nvSpPr>
          <p:cNvPr id="362" name="Shape 362"/>
          <p:cNvSpPr txBox="1">
            <a:spLocks noGrp="1"/>
          </p:cNvSpPr>
          <p:nvPr>
            <p:ph type="sldNum" idx="12"/>
          </p:nvPr>
        </p:nvSpPr>
        <p:spPr>
          <a:xfrm>
            <a:off x="8472458" y="4663217"/>
            <a:ext cx="548700" cy="393600"/>
          </a:xfrm>
          <a:prstGeom prst="rect">
            <a:avLst/>
          </a:prstGeom>
          <a:noFill/>
        </p:spPr>
        <p:txBody>
          <a:bodyPr wrap="square" lIns="91425" tIns="91425" rIns="91425" bIns="91425" anchor="ctr" anchorCtr="0">
            <a:noAutofit/>
          </a:bodyPr>
          <a:lstStyle/>
          <a:p>
            <a:pPr marL="0" lvl="0" indent="0" algn="r" rtl="0">
              <a:lnSpc>
                <a:spcPct val="100000"/>
              </a:lnSpc>
              <a:spcBef>
                <a:spcPts val="0"/>
              </a:spcBef>
              <a:spcAft>
                <a:spcPts val="0"/>
              </a:spcAft>
              <a:buNone/>
            </a:pPr>
            <a:fld id="{00000000-1234-1234-1234-123412341234}" type="slidenum">
              <a:rPr lang="en" sz="1000">
                <a:solidFill>
                  <a:srgbClr val="FFFFFF"/>
                </a:solidFill>
              </a:rPr>
              <a:t>‹#›</a:t>
            </a:fld>
            <a:endParaRPr lang="en" sz="1000">
              <a:solidFill>
                <a:srgbClr val="FFFFFF"/>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cSld name="Custom layout 7">
    <p:bg>
      <p:bgPr>
        <a:solidFill>
          <a:srgbClr val="FFFFFF"/>
        </a:solidFill>
        <a:effectLst/>
      </p:bgPr>
    </p:bg>
    <p:spTree>
      <p:nvGrpSpPr>
        <p:cNvPr id="1" name="Shape 363"/>
        <p:cNvGrpSpPr/>
        <p:nvPr/>
      </p:nvGrpSpPr>
      <p:grpSpPr>
        <a:xfrm>
          <a:off x="0" y="0"/>
          <a:ext cx="0" cy="0"/>
          <a:chOff x="0" y="0"/>
          <a:chExt cx="0" cy="0"/>
        </a:xfrm>
      </p:grpSpPr>
      <p:sp>
        <p:nvSpPr>
          <p:cNvPr id="364" name="Shape 364"/>
          <p:cNvSpPr/>
          <p:nvPr/>
        </p:nvSpPr>
        <p:spPr>
          <a:xfrm>
            <a:off x="0" y="0"/>
            <a:ext cx="9144000" cy="5143500"/>
          </a:xfrm>
          <a:prstGeom prst="rect">
            <a:avLst/>
          </a:prstGeom>
          <a:solidFill>
            <a:srgbClr val="FFFFFF"/>
          </a:solidFill>
          <a:ln>
            <a:noFill/>
          </a:ln>
        </p:spPr>
        <p:txBody>
          <a:bodyPr wrap="square" lIns="91425" tIns="91425" rIns="91425" bIns="91425" anchor="ctr" anchorCtr="0">
            <a:noAutofit/>
          </a:bodyPr>
          <a:lstStyle/>
          <a:p>
            <a:pPr marL="0" lvl="0" indent="0">
              <a:spcBef>
                <a:spcPts val="0"/>
              </a:spcBef>
              <a:buNone/>
            </a:pPr>
            <a:endParaRPr/>
          </a:p>
        </p:txBody>
      </p:sp>
      <p:sp>
        <p:nvSpPr>
          <p:cNvPr id="365" name="Shape 365"/>
          <p:cNvSpPr txBox="1">
            <a:spLocks noGrp="1"/>
          </p:cNvSpPr>
          <p:nvPr>
            <p:ph type="sldNum" idx="12"/>
          </p:nvPr>
        </p:nvSpPr>
        <p:spPr>
          <a:xfrm>
            <a:off x="8472458" y="4663217"/>
            <a:ext cx="548700" cy="393600"/>
          </a:xfrm>
          <a:prstGeom prst="rect">
            <a:avLst/>
          </a:prstGeom>
          <a:noFill/>
        </p:spPr>
        <p:txBody>
          <a:bodyPr wrap="square" lIns="91425" tIns="91425" rIns="91425" bIns="91425" anchor="ctr" anchorCtr="0">
            <a:noAutofit/>
          </a:bodyPr>
          <a:lstStyle/>
          <a:p>
            <a:pPr marL="0" lvl="0" indent="0" algn="r" rtl="0">
              <a:lnSpc>
                <a:spcPct val="100000"/>
              </a:lnSpc>
              <a:spcBef>
                <a:spcPts val="0"/>
              </a:spcBef>
              <a:spcAft>
                <a:spcPts val="0"/>
              </a:spcAft>
              <a:buNone/>
            </a:pPr>
            <a:fld id="{00000000-1234-1234-1234-123412341234}" type="slidenum">
              <a:rPr lang="en" sz="1000">
                <a:solidFill>
                  <a:srgbClr val="616161"/>
                </a:solidFill>
              </a:rPr>
              <a:t>‹#›</a:t>
            </a:fld>
            <a:endParaRPr lang="en" sz="1000">
              <a:solidFill>
                <a:srgbClr val="616161"/>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cSld name="Custom layout 5">
    <p:bg>
      <p:bgPr>
        <a:solidFill>
          <a:srgbClr val="FFFFFF"/>
        </a:solidFill>
        <a:effectLst/>
      </p:bgPr>
    </p:bg>
    <p:spTree>
      <p:nvGrpSpPr>
        <p:cNvPr id="1" name="Shape 366"/>
        <p:cNvGrpSpPr/>
        <p:nvPr/>
      </p:nvGrpSpPr>
      <p:grpSpPr>
        <a:xfrm>
          <a:off x="0" y="0"/>
          <a:ext cx="0" cy="0"/>
          <a:chOff x="0" y="0"/>
          <a:chExt cx="0" cy="0"/>
        </a:xfrm>
      </p:grpSpPr>
      <p:sp>
        <p:nvSpPr>
          <p:cNvPr id="367" name="Shape 367"/>
          <p:cNvSpPr/>
          <p:nvPr/>
        </p:nvSpPr>
        <p:spPr>
          <a:xfrm>
            <a:off x="0" y="0"/>
            <a:ext cx="9144000" cy="5143500"/>
          </a:xfrm>
          <a:prstGeom prst="rect">
            <a:avLst/>
          </a:prstGeom>
          <a:solidFill>
            <a:srgbClr val="FFFFFF"/>
          </a:solidFill>
          <a:ln>
            <a:noFill/>
          </a:ln>
        </p:spPr>
        <p:txBody>
          <a:bodyPr wrap="square" lIns="91425" tIns="91425" rIns="91425" bIns="91425" anchor="ctr" anchorCtr="0">
            <a:noAutofit/>
          </a:bodyPr>
          <a:lstStyle/>
          <a:p>
            <a:pPr marL="0" lvl="0" indent="0">
              <a:spcBef>
                <a:spcPts val="0"/>
              </a:spcBef>
              <a:buNone/>
            </a:pPr>
            <a:endParaRPr/>
          </a:p>
        </p:txBody>
      </p:sp>
      <p:sp>
        <p:nvSpPr>
          <p:cNvPr id="368" name="Shape 368"/>
          <p:cNvSpPr/>
          <p:nvPr/>
        </p:nvSpPr>
        <p:spPr>
          <a:xfrm>
            <a:off x="0" y="0"/>
            <a:ext cx="9144000" cy="3460200"/>
          </a:xfrm>
          <a:prstGeom prst="rect">
            <a:avLst/>
          </a:prstGeom>
          <a:solidFill>
            <a:schemeClr val="accent1"/>
          </a:solidFill>
          <a:ln>
            <a:noFill/>
          </a:ln>
        </p:spPr>
        <p:txBody>
          <a:bodyPr wrap="square" lIns="91425" tIns="91425" rIns="91425" bIns="91425" anchor="ctr" anchorCtr="0">
            <a:noAutofit/>
          </a:bodyPr>
          <a:lstStyle/>
          <a:p>
            <a:pPr marL="0" lvl="0" indent="0">
              <a:spcBef>
                <a:spcPts val="0"/>
              </a:spcBef>
              <a:buNone/>
            </a:pPr>
            <a:endParaRPr/>
          </a:p>
        </p:txBody>
      </p:sp>
      <p:sp>
        <p:nvSpPr>
          <p:cNvPr id="369" name="Shape 369"/>
          <p:cNvSpPr/>
          <p:nvPr/>
        </p:nvSpPr>
        <p:spPr>
          <a:xfrm rot="-5400000">
            <a:off x="5684575" y="600"/>
            <a:ext cx="3460200" cy="3459000"/>
          </a:xfrm>
          <a:prstGeom prst="rtTriangle">
            <a:avLst/>
          </a:prstGeom>
          <a:solidFill>
            <a:srgbClr val="FFFFFF">
              <a:alpha val="43920"/>
            </a:srgbClr>
          </a:solidFill>
          <a:ln>
            <a:noFill/>
          </a:ln>
        </p:spPr>
        <p:txBody>
          <a:bodyPr wrap="square" lIns="91425" tIns="91425" rIns="91425" bIns="91425" anchor="ctr" anchorCtr="0">
            <a:noAutofit/>
          </a:bodyPr>
          <a:lstStyle/>
          <a:p>
            <a:pPr marL="0" lvl="0" indent="0">
              <a:spcBef>
                <a:spcPts val="0"/>
              </a:spcBef>
              <a:buNone/>
            </a:pPr>
            <a:endParaRPr/>
          </a:p>
        </p:txBody>
      </p:sp>
      <p:sp>
        <p:nvSpPr>
          <p:cNvPr id="370" name="Shape 370"/>
          <p:cNvSpPr txBox="1">
            <a:spLocks noGrp="1"/>
          </p:cNvSpPr>
          <p:nvPr>
            <p:ph type="title"/>
          </p:nvPr>
        </p:nvSpPr>
        <p:spPr>
          <a:xfrm>
            <a:off x="324475" y="465975"/>
            <a:ext cx="5124300" cy="2841600"/>
          </a:xfrm>
          <a:prstGeom prst="rect">
            <a:avLst/>
          </a:prstGeom>
          <a:noFill/>
        </p:spPr>
        <p:txBody>
          <a:bodyPr wrap="square" lIns="91425" tIns="91425" rIns="91425" bIns="91425" anchor="b" anchorCtr="0"/>
          <a:lstStyle>
            <a:lvl1pPr lvl="0" algn="l" rtl="0">
              <a:lnSpc>
                <a:spcPct val="100000"/>
              </a:lnSpc>
              <a:spcBef>
                <a:spcPts val="0"/>
              </a:spcBef>
              <a:spcAft>
                <a:spcPts val="0"/>
              </a:spcAft>
              <a:buNone/>
              <a:defRPr sz="3600" b="1">
                <a:solidFill>
                  <a:srgbClr val="FFFFFF"/>
                </a:solidFill>
              </a:defRPr>
            </a:lvl1pPr>
            <a:lvl2pPr lvl="1" algn="l" rtl="0">
              <a:lnSpc>
                <a:spcPct val="100000"/>
              </a:lnSpc>
              <a:spcBef>
                <a:spcPts val="0"/>
              </a:spcBef>
              <a:spcAft>
                <a:spcPts val="0"/>
              </a:spcAft>
              <a:buNone/>
              <a:defRPr sz="3600" b="1">
                <a:solidFill>
                  <a:srgbClr val="FFFFFF"/>
                </a:solidFill>
              </a:defRPr>
            </a:lvl2pPr>
            <a:lvl3pPr lvl="2" algn="l" rtl="0">
              <a:lnSpc>
                <a:spcPct val="100000"/>
              </a:lnSpc>
              <a:spcBef>
                <a:spcPts val="0"/>
              </a:spcBef>
              <a:spcAft>
                <a:spcPts val="0"/>
              </a:spcAft>
              <a:buNone/>
              <a:defRPr sz="3600" b="1">
                <a:solidFill>
                  <a:srgbClr val="FFFFFF"/>
                </a:solidFill>
              </a:defRPr>
            </a:lvl3pPr>
            <a:lvl4pPr lvl="3" algn="l" rtl="0">
              <a:lnSpc>
                <a:spcPct val="100000"/>
              </a:lnSpc>
              <a:spcBef>
                <a:spcPts val="0"/>
              </a:spcBef>
              <a:spcAft>
                <a:spcPts val="0"/>
              </a:spcAft>
              <a:buNone/>
              <a:defRPr sz="3600" b="1">
                <a:solidFill>
                  <a:srgbClr val="FFFFFF"/>
                </a:solidFill>
              </a:defRPr>
            </a:lvl4pPr>
            <a:lvl5pPr lvl="4" algn="l" rtl="0">
              <a:lnSpc>
                <a:spcPct val="100000"/>
              </a:lnSpc>
              <a:spcBef>
                <a:spcPts val="0"/>
              </a:spcBef>
              <a:spcAft>
                <a:spcPts val="0"/>
              </a:spcAft>
              <a:buNone/>
              <a:defRPr sz="3600" b="1">
                <a:solidFill>
                  <a:srgbClr val="FFFFFF"/>
                </a:solidFill>
              </a:defRPr>
            </a:lvl5pPr>
            <a:lvl6pPr lvl="5" algn="l" rtl="0">
              <a:lnSpc>
                <a:spcPct val="100000"/>
              </a:lnSpc>
              <a:spcBef>
                <a:spcPts val="0"/>
              </a:spcBef>
              <a:spcAft>
                <a:spcPts val="0"/>
              </a:spcAft>
              <a:buNone/>
              <a:defRPr sz="3600" b="1">
                <a:solidFill>
                  <a:srgbClr val="FFFFFF"/>
                </a:solidFill>
              </a:defRPr>
            </a:lvl6pPr>
            <a:lvl7pPr lvl="6" algn="l" rtl="0">
              <a:lnSpc>
                <a:spcPct val="100000"/>
              </a:lnSpc>
              <a:spcBef>
                <a:spcPts val="0"/>
              </a:spcBef>
              <a:spcAft>
                <a:spcPts val="0"/>
              </a:spcAft>
              <a:buNone/>
              <a:defRPr sz="3600" b="1">
                <a:solidFill>
                  <a:srgbClr val="FFFFFF"/>
                </a:solidFill>
              </a:defRPr>
            </a:lvl7pPr>
            <a:lvl8pPr lvl="7" algn="l" rtl="0">
              <a:lnSpc>
                <a:spcPct val="100000"/>
              </a:lnSpc>
              <a:spcBef>
                <a:spcPts val="0"/>
              </a:spcBef>
              <a:spcAft>
                <a:spcPts val="0"/>
              </a:spcAft>
              <a:buNone/>
              <a:defRPr sz="3600" b="1">
                <a:solidFill>
                  <a:srgbClr val="FFFFFF"/>
                </a:solidFill>
              </a:defRPr>
            </a:lvl8pPr>
            <a:lvl9pPr lvl="8" algn="l" rtl="0">
              <a:lnSpc>
                <a:spcPct val="100000"/>
              </a:lnSpc>
              <a:spcBef>
                <a:spcPts val="0"/>
              </a:spcBef>
              <a:spcAft>
                <a:spcPts val="0"/>
              </a:spcAft>
              <a:buNone/>
              <a:defRPr sz="3600" b="1">
                <a:solidFill>
                  <a:srgbClr val="FFFFFF"/>
                </a:solidFill>
              </a:defRPr>
            </a:lvl9pPr>
          </a:lstStyle>
          <a:p>
            <a:endParaRPr/>
          </a:p>
        </p:txBody>
      </p:sp>
      <p:sp>
        <p:nvSpPr>
          <p:cNvPr id="371" name="Shape 371"/>
          <p:cNvSpPr txBox="1">
            <a:spLocks noGrp="1"/>
          </p:cNvSpPr>
          <p:nvPr>
            <p:ph type="subTitle" idx="1"/>
          </p:nvPr>
        </p:nvSpPr>
        <p:spPr>
          <a:xfrm>
            <a:off x="324475" y="3612602"/>
            <a:ext cx="5124300" cy="1302600"/>
          </a:xfrm>
          <a:prstGeom prst="rect">
            <a:avLst/>
          </a:prstGeom>
          <a:noFill/>
        </p:spPr>
        <p:txBody>
          <a:bodyPr wrap="square" lIns="91425" tIns="91425" rIns="91425" bIns="91425" anchor="t" anchorCtr="0"/>
          <a:lstStyle>
            <a:lvl1pPr lvl="0" algn="l" rtl="0">
              <a:lnSpc>
                <a:spcPct val="100000"/>
              </a:lnSpc>
              <a:spcBef>
                <a:spcPts val="0"/>
              </a:spcBef>
              <a:spcAft>
                <a:spcPts val="0"/>
              </a:spcAft>
              <a:buClr>
                <a:srgbClr val="616161"/>
              </a:buClr>
              <a:buSzPts val="1800"/>
              <a:buNone/>
              <a:defRPr sz="1800">
                <a:solidFill>
                  <a:srgbClr val="616161"/>
                </a:solidFill>
              </a:defRPr>
            </a:lvl1pPr>
            <a:lvl2pPr lvl="1" algn="l" rtl="0">
              <a:lnSpc>
                <a:spcPct val="100000"/>
              </a:lnSpc>
              <a:spcBef>
                <a:spcPts val="0"/>
              </a:spcBef>
              <a:spcAft>
                <a:spcPts val="0"/>
              </a:spcAft>
              <a:buClr>
                <a:srgbClr val="616161"/>
              </a:buClr>
              <a:buSzPts val="1800"/>
              <a:buNone/>
              <a:defRPr sz="1800">
                <a:solidFill>
                  <a:srgbClr val="616161"/>
                </a:solidFill>
              </a:defRPr>
            </a:lvl2pPr>
            <a:lvl3pPr lvl="2" algn="l" rtl="0">
              <a:lnSpc>
                <a:spcPct val="100000"/>
              </a:lnSpc>
              <a:spcBef>
                <a:spcPts val="0"/>
              </a:spcBef>
              <a:spcAft>
                <a:spcPts val="0"/>
              </a:spcAft>
              <a:buClr>
                <a:srgbClr val="616161"/>
              </a:buClr>
              <a:buSzPts val="1800"/>
              <a:buNone/>
              <a:defRPr sz="1800">
                <a:solidFill>
                  <a:srgbClr val="616161"/>
                </a:solidFill>
              </a:defRPr>
            </a:lvl3pPr>
            <a:lvl4pPr lvl="3" algn="l" rtl="0">
              <a:lnSpc>
                <a:spcPct val="100000"/>
              </a:lnSpc>
              <a:spcBef>
                <a:spcPts val="0"/>
              </a:spcBef>
              <a:spcAft>
                <a:spcPts val="0"/>
              </a:spcAft>
              <a:buClr>
                <a:srgbClr val="616161"/>
              </a:buClr>
              <a:buSzPts val="1800"/>
              <a:buNone/>
              <a:defRPr sz="1800">
                <a:solidFill>
                  <a:srgbClr val="616161"/>
                </a:solidFill>
              </a:defRPr>
            </a:lvl4pPr>
            <a:lvl5pPr lvl="4" algn="l" rtl="0">
              <a:lnSpc>
                <a:spcPct val="100000"/>
              </a:lnSpc>
              <a:spcBef>
                <a:spcPts val="0"/>
              </a:spcBef>
              <a:spcAft>
                <a:spcPts val="0"/>
              </a:spcAft>
              <a:buClr>
                <a:srgbClr val="616161"/>
              </a:buClr>
              <a:buSzPts val="1800"/>
              <a:buNone/>
              <a:defRPr sz="1800">
                <a:solidFill>
                  <a:srgbClr val="616161"/>
                </a:solidFill>
              </a:defRPr>
            </a:lvl5pPr>
            <a:lvl6pPr lvl="5" algn="l" rtl="0">
              <a:lnSpc>
                <a:spcPct val="100000"/>
              </a:lnSpc>
              <a:spcBef>
                <a:spcPts val="0"/>
              </a:spcBef>
              <a:spcAft>
                <a:spcPts val="0"/>
              </a:spcAft>
              <a:buClr>
                <a:srgbClr val="616161"/>
              </a:buClr>
              <a:buSzPts val="1800"/>
              <a:buNone/>
              <a:defRPr sz="1800">
                <a:solidFill>
                  <a:srgbClr val="616161"/>
                </a:solidFill>
              </a:defRPr>
            </a:lvl6pPr>
            <a:lvl7pPr lvl="6" algn="l" rtl="0">
              <a:lnSpc>
                <a:spcPct val="100000"/>
              </a:lnSpc>
              <a:spcBef>
                <a:spcPts val="0"/>
              </a:spcBef>
              <a:spcAft>
                <a:spcPts val="0"/>
              </a:spcAft>
              <a:buClr>
                <a:srgbClr val="616161"/>
              </a:buClr>
              <a:buSzPts val="1800"/>
              <a:buNone/>
              <a:defRPr sz="1800">
                <a:solidFill>
                  <a:srgbClr val="616161"/>
                </a:solidFill>
              </a:defRPr>
            </a:lvl7pPr>
            <a:lvl8pPr lvl="7" algn="l" rtl="0">
              <a:lnSpc>
                <a:spcPct val="100000"/>
              </a:lnSpc>
              <a:spcBef>
                <a:spcPts val="0"/>
              </a:spcBef>
              <a:spcAft>
                <a:spcPts val="0"/>
              </a:spcAft>
              <a:buClr>
                <a:srgbClr val="616161"/>
              </a:buClr>
              <a:buSzPts val="1800"/>
              <a:buNone/>
              <a:defRPr sz="1800">
                <a:solidFill>
                  <a:srgbClr val="616161"/>
                </a:solidFill>
              </a:defRPr>
            </a:lvl8pPr>
            <a:lvl9pPr lvl="8" algn="l" rtl="0">
              <a:lnSpc>
                <a:spcPct val="100000"/>
              </a:lnSpc>
              <a:spcBef>
                <a:spcPts val="0"/>
              </a:spcBef>
              <a:spcAft>
                <a:spcPts val="0"/>
              </a:spcAft>
              <a:buClr>
                <a:srgbClr val="616161"/>
              </a:buClr>
              <a:buSzPts val="1800"/>
              <a:buNone/>
              <a:defRPr sz="1800">
                <a:solidFill>
                  <a:srgbClr val="616161"/>
                </a:solidFill>
              </a:defRPr>
            </a:lvl9pPr>
          </a:lstStyle>
          <a:p>
            <a:endParaRPr/>
          </a:p>
        </p:txBody>
      </p:sp>
      <p:sp>
        <p:nvSpPr>
          <p:cNvPr id="372" name="Shape 372"/>
          <p:cNvSpPr txBox="1">
            <a:spLocks noGrp="1"/>
          </p:cNvSpPr>
          <p:nvPr>
            <p:ph type="sldNum" idx="12"/>
          </p:nvPr>
        </p:nvSpPr>
        <p:spPr>
          <a:xfrm>
            <a:off x="8472458" y="4663217"/>
            <a:ext cx="548700" cy="393600"/>
          </a:xfrm>
          <a:prstGeom prst="rect">
            <a:avLst/>
          </a:prstGeom>
          <a:noFill/>
        </p:spPr>
        <p:txBody>
          <a:bodyPr wrap="square" lIns="91425" tIns="91425" rIns="91425" bIns="91425" anchor="ctr" anchorCtr="0">
            <a:noAutofit/>
          </a:bodyPr>
          <a:lstStyle/>
          <a:p>
            <a:pPr marL="0" lvl="0" indent="0" algn="r" rtl="0">
              <a:lnSpc>
                <a:spcPct val="100000"/>
              </a:lnSpc>
              <a:spcBef>
                <a:spcPts val="0"/>
              </a:spcBef>
              <a:spcAft>
                <a:spcPts val="0"/>
              </a:spcAft>
              <a:buNone/>
            </a:pPr>
            <a:fld id="{00000000-1234-1234-1234-123412341234}" type="slidenum">
              <a:rPr lang="en" sz="1000">
                <a:solidFill>
                  <a:srgbClr val="616161"/>
                </a:solidFill>
              </a:rPr>
              <a:t>‹#›</a:t>
            </a:fld>
            <a:endParaRPr lang="en" sz="1000">
              <a:solidFill>
                <a:srgbClr val="616161"/>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445025"/>
            <a:ext cx="8520600" cy="572700"/>
          </a:xfrm>
          <a:prstGeom prst="rect">
            <a:avLst/>
          </a:prstGeom>
        </p:spPr>
        <p:txBody>
          <a:bodyPr wrap="square" lIns="91425" tIns="91425" rIns="91425" bIns="91425" anchor="t" anchorCtr="0"/>
          <a:lstStyle>
            <a:lvl1pPr lvl="0">
              <a:spcBef>
                <a:spcPts val="0"/>
              </a:spcBef>
              <a:buSzPts val="2800"/>
              <a:buNone/>
              <a:defRPr/>
            </a:lvl1pPr>
            <a:lvl2pPr lvl="1">
              <a:spcBef>
                <a:spcPts val="0"/>
              </a:spcBef>
              <a:buSzPts val="2800"/>
              <a:buNone/>
              <a:defRPr/>
            </a:lvl2pPr>
            <a:lvl3pPr lvl="2">
              <a:spcBef>
                <a:spcPts val="0"/>
              </a:spcBef>
              <a:buSzPts val="2800"/>
              <a:buNone/>
              <a:defRPr/>
            </a:lvl3pPr>
            <a:lvl4pPr lvl="3">
              <a:spcBef>
                <a:spcPts val="0"/>
              </a:spcBef>
              <a:buSzPts val="2800"/>
              <a:buNone/>
              <a:defRPr/>
            </a:lvl4pPr>
            <a:lvl5pPr lvl="4">
              <a:spcBef>
                <a:spcPts val="0"/>
              </a:spcBef>
              <a:buSzPts val="2800"/>
              <a:buNone/>
              <a:defRPr/>
            </a:lvl5pPr>
            <a:lvl6pPr lvl="5">
              <a:spcBef>
                <a:spcPts val="0"/>
              </a:spcBef>
              <a:buSzPts val="2800"/>
              <a:buNone/>
              <a:defRPr/>
            </a:lvl6pPr>
            <a:lvl7pPr lvl="6">
              <a:spcBef>
                <a:spcPts val="0"/>
              </a:spcBef>
              <a:buSzPts val="2800"/>
              <a:buNone/>
              <a:defRPr/>
            </a:lvl7pPr>
            <a:lvl8pPr lvl="7">
              <a:spcBef>
                <a:spcPts val="0"/>
              </a:spcBef>
              <a:buSzPts val="2800"/>
              <a:buNone/>
              <a:defRPr/>
            </a:lvl8pPr>
            <a:lvl9pPr lvl="8">
              <a:spcBef>
                <a:spcPts val="0"/>
              </a:spcBef>
              <a:buSzPts val="2800"/>
              <a:buNone/>
              <a:defRPr/>
            </a:lvl9pPr>
          </a:lstStyle>
          <a:p>
            <a:endParaRPr/>
          </a:p>
        </p:txBody>
      </p:sp>
      <p:sp>
        <p:nvSpPr>
          <p:cNvPr id="22" name="Shape 22"/>
          <p:cNvSpPr txBox="1">
            <a:spLocks noGrp="1"/>
          </p:cNvSpPr>
          <p:nvPr>
            <p:ph type="body" idx="1"/>
          </p:nvPr>
        </p:nvSpPr>
        <p:spPr>
          <a:xfrm>
            <a:off x="311700" y="1152475"/>
            <a:ext cx="3999900" cy="3416400"/>
          </a:xfrm>
          <a:prstGeom prst="rect">
            <a:avLst/>
          </a:prstGeom>
        </p:spPr>
        <p:txBody>
          <a:bodyPr wrap="square" lIns="91425" tIns="91425" rIns="91425" bIns="91425" anchor="t" anchorCtr="0"/>
          <a:lstStyle>
            <a:lvl1pPr lvl="0">
              <a:spcBef>
                <a:spcPts val="0"/>
              </a:spcBef>
              <a:buSzPts val="1400"/>
              <a:buChar char="●"/>
              <a:defRPr sz="1400"/>
            </a:lvl1pPr>
            <a:lvl2pPr lvl="1">
              <a:spcBef>
                <a:spcPts val="0"/>
              </a:spcBef>
              <a:buSzPts val="1200"/>
              <a:buChar char="○"/>
              <a:defRPr sz="1200"/>
            </a:lvl2pPr>
            <a:lvl3pPr lvl="2">
              <a:spcBef>
                <a:spcPts val="0"/>
              </a:spcBef>
              <a:buSzPts val="1200"/>
              <a:buChar char="■"/>
              <a:defRPr sz="1200"/>
            </a:lvl3pPr>
            <a:lvl4pPr lvl="3">
              <a:spcBef>
                <a:spcPts val="0"/>
              </a:spcBef>
              <a:buSzPts val="1200"/>
              <a:buChar char="●"/>
              <a:defRPr sz="1200"/>
            </a:lvl4pPr>
            <a:lvl5pPr lvl="4">
              <a:spcBef>
                <a:spcPts val="0"/>
              </a:spcBef>
              <a:buSzPts val="1200"/>
              <a:buChar char="○"/>
              <a:defRPr sz="1200"/>
            </a:lvl5pPr>
            <a:lvl6pPr lvl="5">
              <a:spcBef>
                <a:spcPts val="0"/>
              </a:spcBef>
              <a:buSzPts val="1200"/>
              <a:buChar char="■"/>
              <a:defRPr sz="1200"/>
            </a:lvl6pPr>
            <a:lvl7pPr lvl="6">
              <a:spcBef>
                <a:spcPts val="0"/>
              </a:spcBef>
              <a:buSzPts val="1200"/>
              <a:buChar char="●"/>
              <a:defRPr sz="1200"/>
            </a:lvl7pPr>
            <a:lvl8pPr lvl="7">
              <a:spcBef>
                <a:spcPts val="0"/>
              </a:spcBef>
              <a:buSzPts val="1200"/>
              <a:buChar char="○"/>
              <a:defRPr sz="1200"/>
            </a:lvl8pPr>
            <a:lvl9pPr lvl="8">
              <a:spcBef>
                <a:spcPts val="0"/>
              </a:spcBef>
              <a:buSzPts val="1200"/>
              <a:buChar char="■"/>
              <a:defRPr sz="1200"/>
            </a:lvl9pPr>
          </a:lstStyle>
          <a:p>
            <a:endParaRPr/>
          </a:p>
        </p:txBody>
      </p:sp>
      <p:sp>
        <p:nvSpPr>
          <p:cNvPr id="23" name="Shape 23"/>
          <p:cNvSpPr txBox="1">
            <a:spLocks noGrp="1"/>
          </p:cNvSpPr>
          <p:nvPr>
            <p:ph type="body" idx="2"/>
          </p:nvPr>
        </p:nvSpPr>
        <p:spPr>
          <a:xfrm>
            <a:off x="4832400" y="1152475"/>
            <a:ext cx="3999900" cy="3416400"/>
          </a:xfrm>
          <a:prstGeom prst="rect">
            <a:avLst/>
          </a:prstGeom>
        </p:spPr>
        <p:txBody>
          <a:bodyPr wrap="square" lIns="91425" tIns="91425" rIns="91425" bIns="91425" anchor="t" anchorCtr="0"/>
          <a:lstStyle>
            <a:lvl1pPr lvl="0">
              <a:spcBef>
                <a:spcPts val="0"/>
              </a:spcBef>
              <a:buSzPts val="1400"/>
              <a:buChar char="●"/>
              <a:defRPr sz="1400"/>
            </a:lvl1pPr>
            <a:lvl2pPr lvl="1">
              <a:spcBef>
                <a:spcPts val="0"/>
              </a:spcBef>
              <a:buSzPts val="1200"/>
              <a:buChar char="○"/>
              <a:defRPr sz="1200"/>
            </a:lvl2pPr>
            <a:lvl3pPr lvl="2">
              <a:spcBef>
                <a:spcPts val="0"/>
              </a:spcBef>
              <a:buSzPts val="1200"/>
              <a:buChar char="■"/>
              <a:defRPr sz="1200"/>
            </a:lvl3pPr>
            <a:lvl4pPr lvl="3">
              <a:spcBef>
                <a:spcPts val="0"/>
              </a:spcBef>
              <a:buSzPts val="1200"/>
              <a:buChar char="●"/>
              <a:defRPr sz="1200"/>
            </a:lvl4pPr>
            <a:lvl5pPr lvl="4">
              <a:spcBef>
                <a:spcPts val="0"/>
              </a:spcBef>
              <a:buSzPts val="1200"/>
              <a:buChar char="○"/>
              <a:defRPr sz="1200"/>
            </a:lvl5pPr>
            <a:lvl6pPr lvl="5">
              <a:spcBef>
                <a:spcPts val="0"/>
              </a:spcBef>
              <a:buSzPts val="1200"/>
              <a:buChar char="■"/>
              <a:defRPr sz="1200"/>
            </a:lvl6pPr>
            <a:lvl7pPr lvl="6">
              <a:spcBef>
                <a:spcPts val="0"/>
              </a:spcBef>
              <a:buSzPts val="1200"/>
              <a:buChar char="●"/>
              <a:defRPr sz="1200"/>
            </a:lvl7pPr>
            <a:lvl8pPr lvl="7">
              <a:spcBef>
                <a:spcPts val="0"/>
              </a:spcBef>
              <a:buSzPts val="1200"/>
              <a:buChar char="○"/>
              <a:defRPr sz="1200"/>
            </a:lvl8pPr>
            <a:lvl9pPr lvl="8">
              <a:spcBef>
                <a:spcPts val="0"/>
              </a:spcBef>
              <a:buSzPts val="1200"/>
              <a:buChar char="■"/>
              <a:defRPr sz="1200"/>
            </a:lvl9pPr>
          </a:lstStyle>
          <a:p>
            <a:endParaRPr/>
          </a:p>
        </p:txBody>
      </p:sp>
      <p:sp>
        <p:nvSpPr>
          <p:cNvPr id="24" name="Shape 24"/>
          <p:cNvSpPr txBox="1">
            <a:spLocks noGrp="1"/>
          </p:cNvSpPr>
          <p:nvPr>
            <p:ph type="sldNum" idx="12"/>
          </p:nvPr>
        </p:nvSpPr>
        <p:spPr>
          <a:xfrm>
            <a:off x="8472458" y="4663217"/>
            <a:ext cx="548700" cy="393600"/>
          </a:xfrm>
          <a:prstGeom prst="rect">
            <a:avLst/>
          </a:prstGeom>
        </p:spPr>
        <p:txBody>
          <a:bodyPr wrap="square" lIns="91425" tIns="91425" rIns="91425" bIns="91425" anchor="ctr" anchorCtr="0">
            <a:noAutofit/>
          </a:bodyPr>
          <a:lstStyle/>
          <a:p>
            <a:pPr marL="0" lvl="0" indent="0">
              <a:spcBef>
                <a:spcPts val="0"/>
              </a:spcBef>
              <a:buNone/>
            </a:pPr>
            <a:fld id="{00000000-1234-1234-1234-123412341234}" type="slidenum">
              <a:rPr lang="en"/>
              <a:t>‹#›</a:t>
            </a:fld>
            <a:endParaRPr lang="en"/>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cSld name="Custom layout 6">
    <p:bg>
      <p:bgPr>
        <a:solidFill>
          <a:srgbClr val="FFFFFF"/>
        </a:solidFill>
        <a:effectLst/>
      </p:bgPr>
    </p:bg>
    <p:spTree>
      <p:nvGrpSpPr>
        <p:cNvPr id="1" name="Shape 373"/>
        <p:cNvGrpSpPr/>
        <p:nvPr/>
      </p:nvGrpSpPr>
      <p:grpSpPr>
        <a:xfrm>
          <a:off x="0" y="0"/>
          <a:ext cx="0" cy="0"/>
          <a:chOff x="0" y="0"/>
          <a:chExt cx="0" cy="0"/>
        </a:xfrm>
      </p:grpSpPr>
      <p:sp>
        <p:nvSpPr>
          <p:cNvPr id="374" name="Shape 374"/>
          <p:cNvSpPr/>
          <p:nvPr/>
        </p:nvSpPr>
        <p:spPr>
          <a:xfrm>
            <a:off x="0" y="0"/>
            <a:ext cx="9144000" cy="5143500"/>
          </a:xfrm>
          <a:prstGeom prst="rect">
            <a:avLst/>
          </a:prstGeom>
          <a:solidFill>
            <a:schemeClr val="lt1"/>
          </a:solidFill>
          <a:ln>
            <a:noFill/>
          </a:ln>
        </p:spPr>
        <p:txBody>
          <a:bodyPr wrap="square" lIns="91425" tIns="91425" rIns="91425" bIns="91425" anchor="ctr" anchorCtr="0">
            <a:noAutofit/>
          </a:bodyPr>
          <a:lstStyle/>
          <a:p>
            <a:pPr marL="0" lvl="0" indent="0">
              <a:spcBef>
                <a:spcPts val="0"/>
              </a:spcBef>
              <a:buNone/>
            </a:pPr>
            <a:endParaRPr/>
          </a:p>
        </p:txBody>
      </p:sp>
      <p:sp>
        <p:nvSpPr>
          <p:cNvPr id="375" name="Shape 375"/>
          <p:cNvSpPr/>
          <p:nvPr/>
        </p:nvSpPr>
        <p:spPr>
          <a:xfrm>
            <a:off x="2085575" y="0"/>
            <a:ext cx="7058400" cy="5143500"/>
          </a:xfrm>
          <a:prstGeom prst="rect">
            <a:avLst/>
          </a:prstGeom>
          <a:solidFill>
            <a:srgbClr val="FFFFFF"/>
          </a:solidFill>
          <a:ln>
            <a:noFill/>
          </a:ln>
        </p:spPr>
        <p:txBody>
          <a:bodyPr wrap="square" lIns="91425" tIns="91425" rIns="91425" bIns="91425" anchor="ctr" anchorCtr="0">
            <a:noAutofit/>
          </a:bodyPr>
          <a:lstStyle/>
          <a:p>
            <a:pPr marL="0" lvl="0" indent="0">
              <a:spcBef>
                <a:spcPts val="0"/>
              </a:spcBef>
              <a:buNone/>
            </a:pPr>
            <a:endParaRPr/>
          </a:p>
        </p:txBody>
      </p:sp>
      <p:sp>
        <p:nvSpPr>
          <p:cNvPr id="376" name="Shape 376"/>
          <p:cNvSpPr txBox="1">
            <a:spLocks noGrp="1"/>
          </p:cNvSpPr>
          <p:nvPr>
            <p:ph type="sldNum" idx="12"/>
          </p:nvPr>
        </p:nvSpPr>
        <p:spPr>
          <a:xfrm>
            <a:off x="8497999" y="4688759"/>
            <a:ext cx="548700" cy="393600"/>
          </a:xfrm>
          <a:prstGeom prst="rect">
            <a:avLst/>
          </a:prstGeom>
          <a:noFill/>
        </p:spPr>
        <p:txBody>
          <a:bodyPr wrap="square" lIns="91425" tIns="91425" rIns="91425" bIns="91425" anchor="ctr" anchorCtr="0">
            <a:noAutofit/>
          </a:bodyPr>
          <a:lstStyle/>
          <a:p>
            <a:pPr marL="0" lvl="0" indent="0" algn="r" rtl="0">
              <a:lnSpc>
                <a:spcPct val="100000"/>
              </a:lnSpc>
              <a:spcBef>
                <a:spcPts val="0"/>
              </a:spcBef>
              <a:spcAft>
                <a:spcPts val="0"/>
              </a:spcAft>
              <a:buNone/>
            </a:pPr>
            <a:fld id="{00000000-1234-1234-1234-123412341234}" type="slidenum">
              <a:rPr lang="en" sz="1000">
                <a:solidFill>
                  <a:schemeClr val="dk1"/>
                </a:solidFill>
              </a:rPr>
              <a:t>‹#›</a:t>
            </a:fld>
            <a:endParaRPr lang="en" sz="1000">
              <a:solidFill>
                <a:schemeClr val="dk1"/>
              </a:solidFill>
            </a:endParaRPr>
          </a:p>
        </p:txBody>
      </p:sp>
      <p:sp>
        <p:nvSpPr>
          <p:cNvPr id="377" name="Shape 377"/>
          <p:cNvSpPr/>
          <p:nvPr/>
        </p:nvSpPr>
        <p:spPr>
          <a:xfrm>
            <a:off x="149" y="-27"/>
            <a:ext cx="521400" cy="1028700"/>
          </a:xfrm>
          <a:prstGeom prst="rect">
            <a:avLst/>
          </a:prstGeom>
          <a:solidFill>
            <a:schemeClr val="lt2"/>
          </a:solidFill>
          <a:ln>
            <a:noFill/>
          </a:ln>
        </p:spPr>
        <p:txBody>
          <a:bodyPr wrap="square" lIns="91425" tIns="91425" rIns="91425" bIns="91425" anchor="ctr" anchorCtr="0">
            <a:noAutofit/>
          </a:bodyPr>
          <a:lstStyle/>
          <a:p>
            <a:pPr marL="0" lvl="0" indent="0">
              <a:spcBef>
                <a:spcPts val="0"/>
              </a:spcBef>
              <a:buNone/>
            </a:pPr>
            <a:endParaRPr/>
          </a:p>
        </p:txBody>
      </p:sp>
      <p:sp>
        <p:nvSpPr>
          <p:cNvPr id="378" name="Shape 378"/>
          <p:cNvSpPr/>
          <p:nvPr/>
        </p:nvSpPr>
        <p:spPr>
          <a:xfrm>
            <a:off x="521314" y="-27"/>
            <a:ext cx="521400" cy="1028700"/>
          </a:xfrm>
          <a:prstGeom prst="rect">
            <a:avLst/>
          </a:prstGeom>
          <a:solidFill>
            <a:srgbClr val="F3F3F3"/>
          </a:solidFill>
          <a:ln>
            <a:noFill/>
          </a:ln>
        </p:spPr>
        <p:txBody>
          <a:bodyPr wrap="square" lIns="91425" tIns="91425" rIns="91425" bIns="91425" anchor="ctr" anchorCtr="0">
            <a:noAutofit/>
          </a:bodyPr>
          <a:lstStyle/>
          <a:p>
            <a:pPr marL="0" lvl="0" indent="0">
              <a:spcBef>
                <a:spcPts val="0"/>
              </a:spcBef>
              <a:buNone/>
            </a:pPr>
            <a:endParaRPr/>
          </a:p>
        </p:txBody>
      </p:sp>
      <p:sp>
        <p:nvSpPr>
          <p:cNvPr id="379" name="Shape 379"/>
          <p:cNvSpPr/>
          <p:nvPr/>
        </p:nvSpPr>
        <p:spPr>
          <a:xfrm>
            <a:off x="192078" y="226164"/>
            <a:ext cx="662100" cy="662100"/>
          </a:xfrm>
          <a:prstGeom prst="chord">
            <a:avLst>
              <a:gd name="adj1" fmla="val 5400352"/>
              <a:gd name="adj2" fmla="val 16200000"/>
            </a:avLst>
          </a:prstGeom>
          <a:solidFill>
            <a:schemeClr val="dk1"/>
          </a:solidFill>
          <a:ln>
            <a:noFill/>
          </a:ln>
        </p:spPr>
        <p:txBody>
          <a:bodyPr wrap="square" lIns="91425" tIns="91425" rIns="91425" bIns="91425" anchor="ctr" anchorCtr="0">
            <a:noAutofit/>
          </a:bodyPr>
          <a:lstStyle/>
          <a:p>
            <a:pPr marL="0" lvl="0" indent="0">
              <a:spcBef>
                <a:spcPts val="0"/>
              </a:spcBef>
              <a:buNone/>
            </a:pPr>
            <a:endParaRPr/>
          </a:p>
        </p:txBody>
      </p:sp>
      <p:sp>
        <p:nvSpPr>
          <p:cNvPr id="380" name="Shape 380"/>
          <p:cNvSpPr/>
          <p:nvPr/>
        </p:nvSpPr>
        <p:spPr>
          <a:xfrm rot="10800000">
            <a:off x="191890" y="225986"/>
            <a:ext cx="662100" cy="662100"/>
          </a:xfrm>
          <a:prstGeom prst="chord">
            <a:avLst>
              <a:gd name="adj1" fmla="val 5400352"/>
              <a:gd name="adj2" fmla="val 16200000"/>
            </a:avLst>
          </a:prstGeom>
          <a:solidFill>
            <a:schemeClr val="lt1"/>
          </a:solidFill>
          <a:ln>
            <a:noFill/>
          </a:ln>
        </p:spPr>
        <p:txBody>
          <a:bodyPr wrap="square" lIns="91425" tIns="91425" rIns="91425" bIns="91425" anchor="ctr" anchorCtr="0">
            <a:noAutofit/>
          </a:bodyPr>
          <a:lstStyle/>
          <a:p>
            <a:pPr marL="0" lvl="0" indent="0">
              <a:spcBef>
                <a:spcPts val="0"/>
              </a:spcBef>
              <a:buNone/>
            </a:pPr>
            <a:endParaRPr/>
          </a:p>
        </p:txBody>
      </p:sp>
      <p:sp>
        <p:nvSpPr>
          <p:cNvPr id="381" name="Shape 381"/>
          <p:cNvSpPr/>
          <p:nvPr/>
        </p:nvSpPr>
        <p:spPr>
          <a:xfrm>
            <a:off x="1042802" y="-27"/>
            <a:ext cx="521400" cy="1028700"/>
          </a:xfrm>
          <a:prstGeom prst="rect">
            <a:avLst/>
          </a:prstGeom>
          <a:solidFill>
            <a:schemeClr val="lt2"/>
          </a:solidFill>
          <a:ln>
            <a:noFill/>
          </a:ln>
        </p:spPr>
        <p:txBody>
          <a:bodyPr wrap="square" lIns="91425" tIns="91425" rIns="91425" bIns="91425" anchor="ctr" anchorCtr="0">
            <a:noAutofit/>
          </a:bodyPr>
          <a:lstStyle/>
          <a:p>
            <a:pPr marL="0" lvl="0" indent="0">
              <a:spcBef>
                <a:spcPts val="0"/>
              </a:spcBef>
              <a:buNone/>
            </a:pPr>
            <a:endParaRPr/>
          </a:p>
        </p:txBody>
      </p:sp>
      <p:sp>
        <p:nvSpPr>
          <p:cNvPr id="382" name="Shape 382"/>
          <p:cNvSpPr/>
          <p:nvPr/>
        </p:nvSpPr>
        <p:spPr>
          <a:xfrm>
            <a:off x="1564118" y="-27"/>
            <a:ext cx="521400" cy="1028700"/>
          </a:xfrm>
          <a:prstGeom prst="rect">
            <a:avLst/>
          </a:prstGeom>
          <a:solidFill>
            <a:srgbClr val="F3F3F3"/>
          </a:solidFill>
          <a:ln>
            <a:noFill/>
          </a:ln>
        </p:spPr>
        <p:txBody>
          <a:bodyPr wrap="square" lIns="91425" tIns="91425" rIns="91425" bIns="91425" anchor="ctr" anchorCtr="0">
            <a:noAutofit/>
          </a:bodyPr>
          <a:lstStyle/>
          <a:p>
            <a:pPr marL="0" lvl="0" indent="0">
              <a:spcBef>
                <a:spcPts val="0"/>
              </a:spcBef>
              <a:buNone/>
            </a:pPr>
            <a:endParaRPr/>
          </a:p>
        </p:txBody>
      </p:sp>
      <p:sp>
        <p:nvSpPr>
          <p:cNvPr id="383" name="Shape 383"/>
          <p:cNvSpPr/>
          <p:nvPr/>
        </p:nvSpPr>
        <p:spPr>
          <a:xfrm>
            <a:off x="1234882" y="226164"/>
            <a:ext cx="662100" cy="662100"/>
          </a:xfrm>
          <a:prstGeom prst="chord">
            <a:avLst>
              <a:gd name="adj1" fmla="val 5400352"/>
              <a:gd name="adj2" fmla="val 16200000"/>
            </a:avLst>
          </a:prstGeom>
          <a:solidFill>
            <a:schemeClr val="dk1"/>
          </a:solidFill>
          <a:ln>
            <a:noFill/>
          </a:ln>
        </p:spPr>
        <p:txBody>
          <a:bodyPr wrap="square" lIns="91425" tIns="91425" rIns="91425" bIns="91425" anchor="ctr" anchorCtr="0">
            <a:noAutofit/>
          </a:bodyPr>
          <a:lstStyle/>
          <a:p>
            <a:pPr marL="0" lvl="0" indent="0">
              <a:spcBef>
                <a:spcPts val="0"/>
              </a:spcBef>
              <a:buNone/>
            </a:pPr>
            <a:endParaRPr/>
          </a:p>
        </p:txBody>
      </p:sp>
      <p:sp>
        <p:nvSpPr>
          <p:cNvPr id="384" name="Shape 384"/>
          <p:cNvSpPr/>
          <p:nvPr/>
        </p:nvSpPr>
        <p:spPr>
          <a:xfrm rot="10800000">
            <a:off x="1234694" y="225986"/>
            <a:ext cx="662100" cy="662100"/>
          </a:xfrm>
          <a:prstGeom prst="chord">
            <a:avLst>
              <a:gd name="adj1" fmla="val 5400352"/>
              <a:gd name="adj2" fmla="val 16200000"/>
            </a:avLst>
          </a:prstGeom>
          <a:solidFill>
            <a:schemeClr val="lt1"/>
          </a:solidFill>
          <a:ln>
            <a:noFill/>
          </a:ln>
        </p:spPr>
        <p:txBody>
          <a:bodyPr wrap="square" lIns="91425" tIns="91425" rIns="91425" bIns="91425" anchor="ctr" anchorCtr="0">
            <a:noAutofit/>
          </a:bodyPr>
          <a:lstStyle/>
          <a:p>
            <a:pPr marL="0" lvl="0" indent="0">
              <a:spcBef>
                <a:spcPts val="0"/>
              </a:spcBef>
              <a:buNone/>
            </a:pPr>
            <a:endParaRPr/>
          </a:p>
        </p:txBody>
      </p:sp>
      <p:sp>
        <p:nvSpPr>
          <p:cNvPr id="385" name="Shape 385"/>
          <p:cNvSpPr/>
          <p:nvPr/>
        </p:nvSpPr>
        <p:spPr>
          <a:xfrm>
            <a:off x="149" y="1028673"/>
            <a:ext cx="521400" cy="1028700"/>
          </a:xfrm>
          <a:prstGeom prst="rect">
            <a:avLst/>
          </a:prstGeom>
          <a:solidFill>
            <a:srgbClr val="EFEFEF"/>
          </a:solidFill>
          <a:ln>
            <a:noFill/>
          </a:ln>
        </p:spPr>
        <p:txBody>
          <a:bodyPr wrap="square" lIns="91425" tIns="91425" rIns="91425" bIns="91425" anchor="ctr" anchorCtr="0">
            <a:noAutofit/>
          </a:bodyPr>
          <a:lstStyle/>
          <a:p>
            <a:pPr marL="0" lvl="0" indent="0">
              <a:spcBef>
                <a:spcPts val="0"/>
              </a:spcBef>
              <a:buNone/>
            </a:pPr>
            <a:endParaRPr/>
          </a:p>
        </p:txBody>
      </p:sp>
      <p:sp>
        <p:nvSpPr>
          <p:cNvPr id="386" name="Shape 386"/>
          <p:cNvSpPr/>
          <p:nvPr/>
        </p:nvSpPr>
        <p:spPr>
          <a:xfrm>
            <a:off x="521377" y="1028673"/>
            <a:ext cx="521400" cy="1028700"/>
          </a:xfrm>
          <a:prstGeom prst="rect">
            <a:avLst/>
          </a:prstGeom>
          <a:solidFill>
            <a:srgbClr val="CCCCCC"/>
          </a:solidFill>
          <a:ln>
            <a:noFill/>
          </a:ln>
        </p:spPr>
        <p:txBody>
          <a:bodyPr wrap="square" lIns="91425" tIns="91425" rIns="91425" bIns="91425" anchor="ctr" anchorCtr="0">
            <a:noAutofit/>
          </a:bodyPr>
          <a:lstStyle/>
          <a:p>
            <a:pPr marL="0" lvl="0" indent="0">
              <a:spcBef>
                <a:spcPts val="0"/>
              </a:spcBef>
              <a:buNone/>
            </a:pPr>
            <a:endParaRPr/>
          </a:p>
        </p:txBody>
      </p:sp>
      <p:sp>
        <p:nvSpPr>
          <p:cNvPr id="387" name="Shape 387"/>
          <p:cNvSpPr/>
          <p:nvPr/>
        </p:nvSpPr>
        <p:spPr>
          <a:xfrm>
            <a:off x="192078" y="1254864"/>
            <a:ext cx="662100" cy="662100"/>
          </a:xfrm>
          <a:prstGeom prst="chord">
            <a:avLst>
              <a:gd name="adj1" fmla="val 5400352"/>
              <a:gd name="adj2" fmla="val 16200000"/>
            </a:avLst>
          </a:prstGeom>
          <a:solidFill>
            <a:schemeClr val="lt1"/>
          </a:solidFill>
          <a:ln>
            <a:noFill/>
          </a:ln>
        </p:spPr>
        <p:txBody>
          <a:bodyPr wrap="square" lIns="91425" tIns="91425" rIns="91425" bIns="91425" anchor="ctr" anchorCtr="0">
            <a:noAutofit/>
          </a:bodyPr>
          <a:lstStyle/>
          <a:p>
            <a:pPr marL="0" lvl="0" indent="0">
              <a:spcBef>
                <a:spcPts val="0"/>
              </a:spcBef>
              <a:buNone/>
            </a:pPr>
            <a:endParaRPr/>
          </a:p>
        </p:txBody>
      </p:sp>
      <p:sp>
        <p:nvSpPr>
          <p:cNvPr id="388" name="Shape 388"/>
          <p:cNvSpPr/>
          <p:nvPr/>
        </p:nvSpPr>
        <p:spPr>
          <a:xfrm rot="10800000">
            <a:off x="191890" y="1254686"/>
            <a:ext cx="662100" cy="662100"/>
          </a:xfrm>
          <a:prstGeom prst="chord">
            <a:avLst>
              <a:gd name="adj1" fmla="val 5400352"/>
              <a:gd name="adj2" fmla="val 16200000"/>
            </a:avLst>
          </a:prstGeom>
          <a:solidFill>
            <a:srgbClr val="FFFFFF"/>
          </a:solidFill>
          <a:ln>
            <a:noFill/>
          </a:ln>
        </p:spPr>
        <p:txBody>
          <a:bodyPr wrap="square" lIns="91425" tIns="91425" rIns="91425" bIns="91425" anchor="ctr" anchorCtr="0">
            <a:noAutofit/>
          </a:bodyPr>
          <a:lstStyle/>
          <a:p>
            <a:pPr marL="0" lvl="0" indent="0">
              <a:spcBef>
                <a:spcPts val="0"/>
              </a:spcBef>
              <a:buNone/>
            </a:pPr>
            <a:endParaRPr/>
          </a:p>
        </p:txBody>
      </p:sp>
      <p:sp>
        <p:nvSpPr>
          <p:cNvPr id="389" name="Shape 389"/>
          <p:cNvSpPr/>
          <p:nvPr/>
        </p:nvSpPr>
        <p:spPr>
          <a:xfrm>
            <a:off x="1042802" y="1028673"/>
            <a:ext cx="521400" cy="1028700"/>
          </a:xfrm>
          <a:prstGeom prst="rect">
            <a:avLst/>
          </a:prstGeom>
          <a:solidFill>
            <a:srgbClr val="EFEFEF"/>
          </a:solidFill>
          <a:ln>
            <a:noFill/>
          </a:ln>
        </p:spPr>
        <p:txBody>
          <a:bodyPr wrap="square" lIns="91425" tIns="91425" rIns="91425" bIns="91425" anchor="ctr" anchorCtr="0">
            <a:noAutofit/>
          </a:bodyPr>
          <a:lstStyle/>
          <a:p>
            <a:pPr marL="0" lvl="0" indent="0">
              <a:spcBef>
                <a:spcPts val="0"/>
              </a:spcBef>
              <a:buNone/>
            </a:pPr>
            <a:endParaRPr/>
          </a:p>
        </p:txBody>
      </p:sp>
      <p:sp>
        <p:nvSpPr>
          <p:cNvPr id="390" name="Shape 390"/>
          <p:cNvSpPr/>
          <p:nvPr/>
        </p:nvSpPr>
        <p:spPr>
          <a:xfrm>
            <a:off x="1234882" y="1254864"/>
            <a:ext cx="662100" cy="662100"/>
          </a:xfrm>
          <a:prstGeom prst="chord">
            <a:avLst>
              <a:gd name="adj1" fmla="val 5400352"/>
              <a:gd name="adj2" fmla="val 16200000"/>
            </a:avLst>
          </a:prstGeom>
          <a:solidFill>
            <a:schemeClr val="lt1"/>
          </a:solidFill>
          <a:ln>
            <a:noFill/>
          </a:ln>
        </p:spPr>
        <p:txBody>
          <a:bodyPr wrap="square" lIns="91425" tIns="91425" rIns="91425" bIns="91425" anchor="ctr" anchorCtr="0">
            <a:noAutofit/>
          </a:bodyPr>
          <a:lstStyle/>
          <a:p>
            <a:pPr marL="0" lvl="0" indent="0">
              <a:spcBef>
                <a:spcPts val="0"/>
              </a:spcBef>
              <a:buNone/>
            </a:pPr>
            <a:endParaRPr/>
          </a:p>
        </p:txBody>
      </p:sp>
      <p:sp>
        <p:nvSpPr>
          <p:cNvPr id="391" name="Shape 391"/>
          <p:cNvSpPr/>
          <p:nvPr/>
        </p:nvSpPr>
        <p:spPr>
          <a:xfrm rot="10800000">
            <a:off x="1234694" y="1254686"/>
            <a:ext cx="662100" cy="662100"/>
          </a:xfrm>
          <a:prstGeom prst="chord">
            <a:avLst>
              <a:gd name="adj1" fmla="val 5400352"/>
              <a:gd name="adj2" fmla="val 16200000"/>
            </a:avLst>
          </a:prstGeom>
          <a:solidFill>
            <a:srgbClr val="FFFFFF"/>
          </a:solidFill>
          <a:ln>
            <a:noFill/>
          </a:ln>
        </p:spPr>
        <p:txBody>
          <a:bodyPr wrap="square" lIns="91425" tIns="91425" rIns="91425" bIns="91425" anchor="ctr" anchorCtr="0">
            <a:noAutofit/>
          </a:bodyPr>
          <a:lstStyle/>
          <a:p>
            <a:pPr marL="0" lvl="0" indent="0">
              <a:spcBef>
                <a:spcPts val="0"/>
              </a:spcBef>
              <a:buNone/>
            </a:pPr>
            <a:endParaRPr/>
          </a:p>
        </p:txBody>
      </p:sp>
      <p:sp>
        <p:nvSpPr>
          <p:cNvPr id="392" name="Shape 392"/>
          <p:cNvSpPr/>
          <p:nvPr/>
        </p:nvSpPr>
        <p:spPr>
          <a:xfrm>
            <a:off x="149" y="2057373"/>
            <a:ext cx="521400" cy="1028700"/>
          </a:xfrm>
          <a:prstGeom prst="rect">
            <a:avLst/>
          </a:prstGeom>
          <a:solidFill>
            <a:schemeClr val="lt2"/>
          </a:solidFill>
          <a:ln>
            <a:noFill/>
          </a:ln>
        </p:spPr>
        <p:txBody>
          <a:bodyPr wrap="square" lIns="91425" tIns="91425" rIns="91425" bIns="91425" anchor="ctr" anchorCtr="0">
            <a:noAutofit/>
          </a:bodyPr>
          <a:lstStyle/>
          <a:p>
            <a:pPr marL="0" lvl="0" indent="0">
              <a:spcBef>
                <a:spcPts val="0"/>
              </a:spcBef>
              <a:buNone/>
            </a:pPr>
            <a:endParaRPr/>
          </a:p>
        </p:txBody>
      </p:sp>
      <p:sp>
        <p:nvSpPr>
          <p:cNvPr id="393" name="Shape 393"/>
          <p:cNvSpPr/>
          <p:nvPr/>
        </p:nvSpPr>
        <p:spPr>
          <a:xfrm>
            <a:off x="521314" y="2057373"/>
            <a:ext cx="521400" cy="1028700"/>
          </a:xfrm>
          <a:prstGeom prst="rect">
            <a:avLst/>
          </a:prstGeom>
          <a:solidFill>
            <a:srgbClr val="F3F3F3"/>
          </a:solidFill>
          <a:ln>
            <a:noFill/>
          </a:ln>
        </p:spPr>
        <p:txBody>
          <a:bodyPr wrap="square" lIns="91425" tIns="91425" rIns="91425" bIns="91425" anchor="ctr" anchorCtr="0">
            <a:noAutofit/>
          </a:bodyPr>
          <a:lstStyle/>
          <a:p>
            <a:pPr marL="0" lvl="0" indent="0">
              <a:spcBef>
                <a:spcPts val="0"/>
              </a:spcBef>
              <a:buNone/>
            </a:pPr>
            <a:endParaRPr/>
          </a:p>
        </p:txBody>
      </p:sp>
      <p:sp>
        <p:nvSpPr>
          <p:cNvPr id="394" name="Shape 394"/>
          <p:cNvSpPr/>
          <p:nvPr/>
        </p:nvSpPr>
        <p:spPr>
          <a:xfrm>
            <a:off x="192078" y="2283564"/>
            <a:ext cx="662100" cy="662100"/>
          </a:xfrm>
          <a:prstGeom prst="chord">
            <a:avLst>
              <a:gd name="adj1" fmla="val 5400352"/>
              <a:gd name="adj2" fmla="val 16200000"/>
            </a:avLst>
          </a:prstGeom>
          <a:solidFill>
            <a:schemeClr val="dk1"/>
          </a:solidFill>
          <a:ln>
            <a:noFill/>
          </a:ln>
        </p:spPr>
        <p:txBody>
          <a:bodyPr wrap="square" lIns="91425" tIns="91425" rIns="91425" bIns="91425" anchor="ctr" anchorCtr="0">
            <a:noAutofit/>
          </a:bodyPr>
          <a:lstStyle/>
          <a:p>
            <a:pPr marL="0" lvl="0" indent="0">
              <a:spcBef>
                <a:spcPts val="0"/>
              </a:spcBef>
              <a:buNone/>
            </a:pPr>
            <a:endParaRPr/>
          </a:p>
        </p:txBody>
      </p:sp>
      <p:sp>
        <p:nvSpPr>
          <p:cNvPr id="395" name="Shape 395"/>
          <p:cNvSpPr/>
          <p:nvPr/>
        </p:nvSpPr>
        <p:spPr>
          <a:xfrm rot="10800000">
            <a:off x="191890" y="2283386"/>
            <a:ext cx="662100" cy="662100"/>
          </a:xfrm>
          <a:prstGeom prst="chord">
            <a:avLst>
              <a:gd name="adj1" fmla="val 5400352"/>
              <a:gd name="adj2" fmla="val 16200000"/>
            </a:avLst>
          </a:prstGeom>
          <a:solidFill>
            <a:schemeClr val="lt1"/>
          </a:solidFill>
          <a:ln>
            <a:noFill/>
          </a:ln>
        </p:spPr>
        <p:txBody>
          <a:bodyPr wrap="square" lIns="91425" tIns="91425" rIns="91425" bIns="91425" anchor="ctr" anchorCtr="0">
            <a:noAutofit/>
          </a:bodyPr>
          <a:lstStyle/>
          <a:p>
            <a:pPr marL="0" lvl="0" indent="0">
              <a:spcBef>
                <a:spcPts val="0"/>
              </a:spcBef>
              <a:buNone/>
            </a:pPr>
            <a:endParaRPr/>
          </a:p>
        </p:txBody>
      </p:sp>
      <p:sp>
        <p:nvSpPr>
          <p:cNvPr id="396" name="Shape 396"/>
          <p:cNvSpPr/>
          <p:nvPr/>
        </p:nvSpPr>
        <p:spPr>
          <a:xfrm>
            <a:off x="1042802" y="2057373"/>
            <a:ext cx="521400" cy="1028700"/>
          </a:xfrm>
          <a:prstGeom prst="rect">
            <a:avLst/>
          </a:prstGeom>
          <a:solidFill>
            <a:schemeClr val="lt2"/>
          </a:solidFill>
          <a:ln>
            <a:noFill/>
          </a:ln>
        </p:spPr>
        <p:txBody>
          <a:bodyPr wrap="square" lIns="91425" tIns="91425" rIns="91425" bIns="91425" anchor="ctr" anchorCtr="0">
            <a:noAutofit/>
          </a:bodyPr>
          <a:lstStyle/>
          <a:p>
            <a:pPr marL="0" lvl="0" indent="0">
              <a:spcBef>
                <a:spcPts val="0"/>
              </a:spcBef>
              <a:buNone/>
            </a:pPr>
            <a:endParaRPr/>
          </a:p>
        </p:txBody>
      </p:sp>
      <p:sp>
        <p:nvSpPr>
          <p:cNvPr id="397" name="Shape 397"/>
          <p:cNvSpPr/>
          <p:nvPr/>
        </p:nvSpPr>
        <p:spPr>
          <a:xfrm>
            <a:off x="1564118" y="2057373"/>
            <a:ext cx="521400" cy="1028700"/>
          </a:xfrm>
          <a:prstGeom prst="rect">
            <a:avLst/>
          </a:prstGeom>
          <a:solidFill>
            <a:srgbClr val="F3F3F3"/>
          </a:solidFill>
          <a:ln>
            <a:noFill/>
          </a:ln>
        </p:spPr>
        <p:txBody>
          <a:bodyPr wrap="square" lIns="91425" tIns="91425" rIns="91425" bIns="91425" anchor="ctr" anchorCtr="0">
            <a:noAutofit/>
          </a:bodyPr>
          <a:lstStyle/>
          <a:p>
            <a:pPr marL="0" lvl="0" indent="0">
              <a:spcBef>
                <a:spcPts val="0"/>
              </a:spcBef>
              <a:buNone/>
            </a:pPr>
            <a:endParaRPr/>
          </a:p>
        </p:txBody>
      </p:sp>
      <p:sp>
        <p:nvSpPr>
          <p:cNvPr id="398" name="Shape 398"/>
          <p:cNvSpPr/>
          <p:nvPr/>
        </p:nvSpPr>
        <p:spPr>
          <a:xfrm>
            <a:off x="1234882" y="2283564"/>
            <a:ext cx="662100" cy="662100"/>
          </a:xfrm>
          <a:prstGeom prst="chord">
            <a:avLst>
              <a:gd name="adj1" fmla="val 5400352"/>
              <a:gd name="adj2" fmla="val 16200000"/>
            </a:avLst>
          </a:prstGeom>
          <a:solidFill>
            <a:schemeClr val="dk1"/>
          </a:solidFill>
          <a:ln>
            <a:noFill/>
          </a:ln>
        </p:spPr>
        <p:txBody>
          <a:bodyPr wrap="square" lIns="91425" tIns="91425" rIns="91425" bIns="91425" anchor="ctr" anchorCtr="0">
            <a:noAutofit/>
          </a:bodyPr>
          <a:lstStyle/>
          <a:p>
            <a:pPr marL="0" lvl="0" indent="0">
              <a:spcBef>
                <a:spcPts val="0"/>
              </a:spcBef>
              <a:buNone/>
            </a:pPr>
            <a:endParaRPr/>
          </a:p>
        </p:txBody>
      </p:sp>
      <p:sp>
        <p:nvSpPr>
          <p:cNvPr id="399" name="Shape 399"/>
          <p:cNvSpPr/>
          <p:nvPr/>
        </p:nvSpPr>
        <p:spPr>
          <a:xfrm rot="10800000">
            <a:off x="1234694" y="2283386"/>
            <a:ext cx="662100" cy="662100"/>
          </a:xfrm>
          <a:prstGeom prst="chord">
            <a:avLst>
              <a:gd name="adj1" fmla="val 5400352"/>
              <a:gd name="adj2" fmla="val 16200000"/>
            </a:avLst>
          </a:prstGeom>
          <a:solidFill>
            <a:schemeClr val="lt1"/>
          </a:solidFill>
          <a:ln>
            <a:noFill/>
          </a:ln>
        </p:spPr>
        <p:txBody>
          <a:bodyPr wrap="square" lIns="91425" tIns="91425" rIns="91425" bIns="91425" anchor="ctr" anchorCtr="0">
            <a:noAutofit/>
          </a:bodyPr>
          <a:lstStyle/>
          <a:p>
            <a:pPr marL="0" lvl="0" indent="0">
              <a:spcBef>
                <a:spcPts val="0"/>
              </a:spcBef>
              <a:buNone/>
            </a:pPr>
            <a:endParaRPr/>
          </a:p>
        </p:txBody>
      </p:sp>
      <p:sp>
        <p:nvSpPr>
          <p:cNvPr id="400" name="Shape 400"/>
          <p:cNvSpPr/>
          <p:nvPr/>
        </p:nvSpPr>
        <p:spPr>
          <a:xfrm>
            <a:off x="149" y="3086073"/>
            <a:ext cx="521400" cy="1028700"/>
          </a:xfrm>
          <a:prstGeom prst="rect">
            <a:avLst/>
          </a:prstGeom>
          <a:solidFill>
            <a:srgbClr val="EFEFEF"/>
          </a:solidFill>
          <a:ln>
            <a:noFill/>
          </a:ln>
        </p:spPr>
        <p:txBody>
          <a:bodyPr wrap="square" lIns="91425" tIns="91425" rIns="91425" bIns="91425" anchor="ctr" anchorCtr="0">
            <a:noAutofit/>
          </a:bodyPr>
          <a:lstStyle/>
          <a:p>
            <a:pPr marL="0" lvl="0" indent="0">
              <a:spcBef>
                <a:spcPts val="0"/>
              </a:spcBef>
              <a:buNone/>
            </a:pPr>
            <a:endParaRPr/>
          </a:p>
        </p:txBody>
      </p:sp>
      <p:sp>
        <p:nvSpPr>
          <p:cNvPr id="401" name="Shape 401"/>
          <p:cNvSpPr/>
          <p:nvPr/>
        </p:nvSpPr>
        <p:spPr>
          <a:xfrm>
            <a:off x="521314" y="3086073"/>
            <a:ext cx="521400" cy="1028700"/>
          </a:xfrm>
          <a:prstGeom prst="rect">
            <a:avLst/>
          </a:prstGeom>
          <a:solidFill>
            <a:srgbClr val="CCCCCC"/>
          </a:solidFill>
          <a:ln>
            <a:noFill/>
          </a:ln>
        </p:spPr>
        <p:txBody>
          <a:bodyPr wrap="square" lIns="91425" tIns="91425" rIns="91425" bIns="91425" anchor="ctr" anchorCtr="0">
            <a:noAutofit/>
          </a:bodyPr>
          <a:lstStyle/>
          <a:p>
            <a:pPr marL="0" lvl="0" indent="0">
              <a:spcBef>
                <a:spcPts val="0"/>
              </a:spcBef>
              <a:buNone/>
            </a:pPr>
            <a:endParaRPr/>
          </a:p>
        </p:txBody>
      </p:sp>
      <p:sp>
        <p:nvSpPr>
          <p:cNvPr id="402" name="Shape 402"/>
          <p:cNvSpPr/>
          <p:nvPr/>
        </p:nvSpPr>
        <p:spPr>
          <a:xfrm>
            <a:off x="192078" y="3312264"/>
            <a:ext cx="662100" cy="662100"/>
          </a:xfrm>
          <a:prstGeom prst="chord">
            <a:avLst>
              <a:gd name="adj1" fmla="val 5400352"/>
              <a:gd name="adj2" fmla="val 16200000"/>
            </a:avLst>
          </a:prstGeom>
          <a:solidFill>
            <a:schemeClr val="lt1"/>
          </a:solidFill>
          <a:ln>
            <a:noFill/>
          </a:ln>
        </p:spPr>
        <p:txBody>
          <a:bodyPr wrap="square" lIns="91425" tIns="91425" rIns="91425" bIns="91425" anchor="ctr" anchorCtr="0">
            <a:noAutofit/>
          </a:bodyPr>
          <a:lstStyle/>
          <a:p>
            <a:pPr marL="0" lvl="0" indent="0">
              <a:spcBef>
                <a:spcPts val="0"/>
              </a:spcBef>
              <a:buNone/>
            </a:pPr>
            <a:endParaRPr/>
          </a:p>
        </p:txBody>
      </p:sp>
      <p:sp>
        <p:nvSpPr>
          <p:cNvPr id="403" name="Shape 403"/>
          <p:cNvSpPr/>
          <p:nvPr/>
        </p:nvSpPr>
        <p:spPr>
          <a:xfrm rot="10800000">
            <a:off x="191890" y="3312086"/>
            <a:ext cx="662100" cy="662100"/>
          </a:xfrm>
          <a:prstGeom prst="chord">
            <a:avLst>
              <a:gd name="adj1" fmla="val 5400352"/>
              <a:gd name="adj2" fmla="val 16200000"/>
            </a:avLst>
          </a:prstGeom>
          <a:solidFill>
            <a:srgbClr val="FFFFFF"/>
          </a:solidFill>
          <a:ln>
            <a:noFill/>
          </a:ln>
        </p:spPr>
        <p:txBody>
          <a:bodyPr wrap="square" lIns="91425" tIns="91425" rIns="91425" bIns="91425" anchor="ctr" anchorCtr="0">
            <a:noAutofit/>
          </a:bodyPr>
          <a:lstStyle/>
          <a:p>
            <a:pPr marL="0" lvl="0" indent="0">
              <a:spcBef>
                <a:spcPts val="0"/>
              </a:spcBef>
              <a:buNone/>
            </a:pPr>
            <a:endParaRPr/>
          </a:p>
        </p:txBody>
      </p:sp>
      <p:sp>
        <p:nvSpPr>
          <p:cNvPr id="404" name="Shape 404"/>
          <p:cNvSpPr/>
          <p:nvPr/>
        </p:nvSpPr>
        <p:spPr>
          <a:xfrm>
            <a:off x="1042802" y="3086073"/>
            <a:ext cx="521400" cy="1028700"/>
          </a:xfrm>
          <a:prstGeom prst="rect">
            <a:avLst/>
          </a:prstGeom>
          <a:solidFill>
            <a:srgbClr val="EFEFEF"/>
          </a:solidFill>
          <a:ln>
            <a:noFill/>
          </a:ln>
        </p:spPr>
        <p:txBody>
          <a:bodyPr wrap="square" lIns="91425" tIns="91425" rIns="91425" bIns="91425" anchor="ctr" anchorCtr="0">
            <a:noAutofit/>
          </a:bodyPr>
          <a:lstStyle/>
          <a:p>
            <a:pPr marL="0" lvl="0" indent="0">
              <a:spcBef>
                <a:spcPts val="0"/>
              </a:spcBef>
              <a:buNone/>
            </a:pPr>
            <a:endParaRPr/>
          </a:p>
        </p:txBody>
      </p:sp>
      <p:sp>
        <p:nvSpPr>
          <p:cNvPr id="405" name="Shape 405"/>
          <p:cNvSpPr/>
          <p:nvPr/>
        </p:nvSpPr>
        <p:spPr>
          <a:xfrm>
            <a:off x="1564118" y="3086073"/>
            <a:ext cx="521400" cy="1028700"/>
          </a:xfrm>
          <a:prstGeom prst="rect">
            <a:avLst/>
          </a:prstGeom>
          <a:solidFill>
            <a:srgbClr val="CCCCCC"/>
          </a:solidFill>
          <a:ln>
            <a:noFill/>
          </a:ln>
        </p:spPr>
        <p:txBody>
          <a:bodyPr wrap="square" lIns="91425" tIns="91425" rIns="91425" bIns="91425" anchor="ctr" anchorCtr="0">
            <a:noAutofit/>
          </a:bodyPr>
          <a:lstStyle/>
          <a:p>
            <a:pPr marL="0" lvl="0" indent="0">
              <a:spcBef>
                <a:spcPts val="0"/>
              </a:spcBef>
              <a:buNone/>
            </a:pPr>
            <a:endParaRPr/>
          </a:p>
        </p:txBody>
      </p:sp>
      <p:sp>
        <p:nvSpPr>
          <p:cNvPr id="406" name="Shape 406"/>
          <p:cNvSpPr/>
          <p:nvPr/>
        </p:nvSpPr>
        <p:spPr>
          <a:xfrm>
            <a:off x="1234882" y="3312264"/>
            <a:ext cx="662100" cy="662100"/>
          </a:xfrm>
          <a:prstGeom prst="chord">
            <a:avLst>
              <a:gd name="adj1" fmla="val 5400352"/>
              <a:gd name="adj2" fmla="val 16200000"/>
            </a:avLst>
          </a:prstGeom>
          <a:solidFill>
            <a:schemeClr val="lt1"/>
          </a:solidFill>
          <a:ln>
            <a:noFill/>
          </a:ln>
        </p:spPr>
        <p:txBody>
          <a:bodyPr wrap="square" lIns="91425" tIns="91425" rIns="91425" bIns="91425" anchor="ctr" anchorCtr="0">
            <a:noAutofit/>
          </a:bodyPr>
          <a:lstStyle/>
          <a:p>
            <a:pPr marL="0" lvl="0" indent="0">
              <a:spcBef>
                <a:spcPts val="0"/>
              </a:spcBef>
              <a:buNone/>
            </a:pPr>
            <a:endParaRPr/>
          </a:p>
        </p:txBody>
      </p:sp>
      <p:sp>
        <p:nvSpPr>
          <p:cNvPr id="407" name="Shape 407"/>
          <p:cNvSpPr/>
          <p:nvPr/>
        </p:nvSpPr>
        <p:spPr>
          <a:xfrm rot="10800000">
            <a:off x="1234694" y="3312086"/>
            <a:ext cx="662100" cy="662100"/>
          </a:xfrm>
          <a:prstGeom prst="chord">
            <a:avLst>
              <a:gd name="adj1" fmla="val 5400352"/>
              <a:gd name="adj2" fmla="val 16200000"/>
            </a:avLst>
          </a:prstGeom>
          <a:solidFill>
            <a:srgbClr val="FFFFFF"/>
          </a:solidFill>
          <a:ln>
            <a:noFill/>
          </a:ln>
        </p:spPr>
        <p:txBody>
          <a:bodyPr wrap="square" lIns="91425" tIns="91425" rIns="91425" bIns="91425" anchor="ctr" anchorCtr="0">
            <a:noAutofit/>
          </a:bodyPr>
          <a:lstStyle/>
          <a:p>
            <a:pPr marL="0" lvl="0" indent="0">
              <a:spcBef>
                <a:spcPts val="0"/>
              </a:spcBef>
              <a:buNone/>
            </a:pPr>
            <a:endParaRPr/>
          </a:p>
        </p:txBody>
      </p:sp>
      <p:sp>
        <p:nvSpPr>
          <p:cNvPr id="408" name="Shape 408"/>
          <p:cNvSpPr/>
          <p:nvPr/>
        </p:nvSpPr>
        <p:spPr>
          <a:xfrm>
            <a:off x="149" y="4114773"/>
            <a:ext cx="521400" cy="1028700"/>
          </a:xfrm>
          <a:prstGeom prst="rect">
            <a:avLst/>
          </a:prstGeom>
          <a:solidFill>
            <a:schemeClr val="lt2"/>
          </a:solidFill>
          <a:ln>
            <a:noFill/>
          </a:ln>
        </p:spPr>
        <p:txBody>
          <a:bodyPr wrap="square" lIns="91425" tIns="91425" rIns="91425" bIns="91425" anchor="ctr" anchorCtr="0">
            <a:noAutofit/>
          </a:bodyPr>
          <a:lstStyle/>
          <a:p>
            <a:pPr marL="0" lvl="0" indent="0">
              <a:spcBef>
                <a:spcPts val="0"/>
              </a:spcBef>
              <a:buNone/>
            </a:pPr>
            <a:endParaRPr/>
          </a:p>
        </p:txBody>
      </p:sp>
      <p:sp>
        <p:nvSpPr>
          <p:cNvPr id="409" name="Shape 409"/>
          <p:cNvSpPr/>
          <p:nvPr/>
        </p:nvSpPr>
        <p:spPr>
          <a:xfrm>
            <a:off x="521314" y="4114773"/>
            <a:ext cx="521400" cy="1028700"/>
          </a:xfrm>
          <a:prstGeom prst="rect">
            <a:avLst/>
          </a:prstGeom>
          <a:solidFill>
            <a:srgbClr val="F3F3F3"/>
          </a:solidFill>
          <a:ln>
            <a:noFill/>
          </a:ln>
        </p:spPr>
        <p:txBody>
          <a:bodyPr wrap="square" lIns="91425" tIns="91425" rIns="91425" bIns="91425" anchor="ctr" anchorCtr="0">
            <a:noAutofit/>
          </a:bodyPr>
          <a:lstStyle/>
          <a:p>
            <a:pPr marL="0" lvl="0" indent="0">
              <a:spcBef>
                <a:spcPts val="0"/>
              </a:spcBef>
              <a:buNone/>
            </a:pPr>
            <a:endParaRPr/>
          </a:p>
        </p:txBody>
      </p:sp>
      <p:sp>
        <p:nvSpPr>
          <p:cNvPr id="410" name="Shape 410"/>
          <p:cNvSpPr/>
          <p:nvPr/>
        </p:nvSpPr>
        <p:spPr>
          <a:xfrm>
            <a:off x="192078" y="4340964"/>
            <a:ext cx="662100" cy="662100"/>
          </a:xfrm>
          <a:prstGeom prst="chord">
            <a:avLst>
              <a:gd name="adj1" fmla="val 5400352"/>
              <a:gd name="adj2" fmla="val 16200000"/>
            </a:avLst>
          </a:prstGeom>
          <a:solidFill>
            <a:schemeClr val="dk1"/>
          </a:solidFill>
          <a:ln>
            <a:noFill/>
          </a:ln>
        </p:spPr>
        <p:txBody>
          <a:bodyPr wrap="square" lIns="91425" tIns="91425" rIns="91425" bIns="91425" anchor="ctr" anchorCtr="0">
            <a:noAutofit/>
          </a:bodyPr>
          <a:lstStyle/>
          <a:p>
            <a:pPr marL="0" lvl="0" indent="0">
              <a:spcBef>
                <a:spcPts val="0"/>
              </a:spcBef>
              <a:buNone/>
            </a:pPr>
            <a:endParaRPr/>
          </a:p>
        </p:txBody>
      </p:sp>
      <p:sp>
        <p:nvSpPr>
          <p:cNvPr id="411" name="Shape 411"/>
          <p:cNvSpPr/>
          <p:nvPr/>
        </p:nvSpPr>
        <p:spPr>
          <a:xfrm rot="10800000">
            <a:off x="191890" y="4340786"/>
            <a:ext cx="662100" cy="662100"/>
          </a:xfrm>
          <a:prstGeom prst="chord">
            <a:avLst>
              <a:gd name="adj1" fmla="val 5400352"/>
              <a:gd name="adj2" fmla="val 16200000"/>
            </a:avLst>
          </a:prstGeom>
          <a:solidFill>
            <a:schemeClr val="lt1"/>
          </a:solidFill>
          <a:ln>
            <a:noFill/>
          </a:ln>
        </p:spPr>
        <p:txBody>
          <a:bodyPr wrap="square" lIns="91425" tIns="91425" rIns="91425" bIns="91425" anchor="ctr" anchorCtr="0">
            <a:noAutofit/>
          </a:bodyPr>
          <a:lstStyle/>
          <a:p>
            <a:pPr marL="0" lvl="0" indent="0">
              <a:spcBef>
                <a:spcPts val="0"/>
              </a:spcBef>
              <a:buNone/>
            </a:pPr>
            <a:endParaRPr/>
          </a:p>
        </p:txBody>
      </p:sp>
      <p:sp>
        <p:nvSpPr>
          <p:cNvPr id="412" name="Shape 412"/>
          <p:cNvSpPr/>
          <p:nvPr/>
        </p:nvSpPr>
        <p:spPr>
          <a:xfrm>
            <a:off x="1042802" y="4114773"/>
            <a:ext cx="521400" cy="1028700"/>
          </a:xfrm>
          <a:prstGeom prst="rect">
            <a:avLst/>
          </a:prstGeom>
          <a:solidFill>
            <a:schemeClr val="lt2"/>
          </a:solidFill>
          <a:ln>
            <a:noFill/>
          </a:ln>
        </p:spPr>
        <p:txBody>
          <a:bodyPr wrap="square" lIns="91425" tIns="91425" rIns="91425" bIns="91425" anchor="ctr" anchorCtr="0">
            <a:noAutofit/>
          </a:bodyPr>
          <a:lstStyle/>
          <a:p>
            <a:pPr marL="0" lvl="0" indent="0">
              <a:spcBef>
                <a:spcPts val="0"/>
              </a:spcBef>
              <a:buNone/>
            </a:pPr>
            <a:endParaRPr/>
          </a:p>
        </p:txBody>
      </p:sp>
      <p:sp>
        <p:nvSpPr>
          <p:cNvPr id="413" name="Shape 413"/>
          <p:cNvSpPr/>
          <p:nvPr/>
        </p:nvSpPr>
        <p:spPr>
          <a:xfrm>
            <a:off x="1564118" y="4114773"/>
            <a:ext cx="521400" cy="1028700"/>
          </a:xfrm>
          <a:prstGeom prst="rect">
            <a:avLst/>
          </a:prstGeom>
          <a:solidFill>
            <a:srgbClr val="F3F3F3"/>
          </a:solidFill>
          <a:ln>
            <a:noFill/>
          </a:ln>
        </p:spPr>
        <p:txBody>
          <a:bodyPr wrap="square" lIns="91425" tIns="91425" rIns="91425" bIns="91425" anchor="ctr" anchorCtr="0">
            <a:noAutofit/>
          </a:bodyPr>
          <a:lstStyle/>
          <a:p>
            <a:pPr marL="0" lvl="0" indent="0">
              <a:spcBef>
                <a:spcPts val="0"/>
              </a:spcBef>
              <a:buNone/>
            </a:pPr>
            <a:endParaRPr/>
          </a:p>
        </p:txBody>
      </p:sp>
      <p:sp>
        <p:nvSpPr>
          <p:cNvPr id="414" name="Shape 414"/>
          <p:cNvSpPr/>
          <p:nvPr/>
        </p:nvSpPr>
        <p:spPr>
          <a:xfrm>
            <a:off x="1234882" y="4340964"/>
            <a:ext cx="662100" cy="662100"/>
          </a:xfrm>
          <a:prstGeom prst="chord">
            <a:avLst>
              <a:gd name="adj1" fmla="val 5400352"/>
              <a:gd name="adj2" fmla="val 16200000"/>
            </a:avLst>
          </a:prstGeom>
          <a:solidFill>
            <a:schemeClr val="dk1"/>
          </a:solidFill>
          <a:ln>
            <a:noFill/>
          </a:ln>
        </p:spPr>
        <p:txBody>
          <a:bodyPr wrap="square" lIns="91425" tIns="91425" rIns="91425" bIns="91425" anchor="ctr" anchorCtr="0">
            <a:noAutofit/>
          </a:bodyPr>
          <a:lstStyle/>
          <a:p>
            <a:pPr marL="0" lvl="0" indent="0">
              <a:spcBef>
                <a:spcPts val="0"/>
              </a:spcBef>
              <a:buNone/>
            </a:pPr>
            <a:endParaRPr/>
          </a:p>
        </p:txBody>
      </p:sp>
      <p:sp>
        <p:nvSpPr>
          <p:cNvPr id="415" name="Shape 415"/>
          <p:cNvSpPr/>
          <p:nvPr/>
        </p:nvSpPr>
        <p:spPr>
          <a:xfrm rot="10800000">
            <a:off x="1234694" y="4340786"/>
            <a:ext cx="662100" cy="662100"/>
          </a:xfrm>
          <a:prstGeom prst="chord">
            <a:avLst>
              <a:gd name="adj1" fmla="val 5400352"/>
              <a:gd name="adj2" fmla="val 16200000"/>
            </a:avLst>
          </a:prstGeom>
          <a:solidFill>
            <a:schemeClr val="lt1"/>
          </a:solidFill>
          <a:ln>
            <a:noFill/>
          </a:ln>
        </p:spPr>
        <p:txBody>
          <a:bodyPr wrap="square" lIns="91425" tIns="91425" rIns="91425" bIns="91425" anchor="ctr" anchorCtr="0">
            <a:noAutofit/>
          </a:bodyPr>
          <a:lstStyle/>
          <a:p>
            <a:pPr marL="0" lvl="0" indent="0">
              <a:spcBef>
                <a:spcPts val="0"/>
              </a:spcBef>
              <a:buNone/>
            </a:pPr>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cSld name="Custom layout 1">
    <p:bg>
      <p:bgPr>
        <a:solidFill>
          <a:srgbClr val="FFFFFF"/>
        </a:solidFill>
        <a:effectLst/>
      </p:bgPr>
    </p:bg>
    <p:spTree>
      <p:nvGrpSpPr>
        <p:cNvPr id="1" name="Shape 416"/>
        <p:cNvGrpSpPr/>
        <p:nvPr/>
      </p:nvGrpSpPr>
      <p:grpSpPr>
        <a:xfrm>
          <a:off x="0" y="0"/>
          <a:ext cx="0" cy="0"/>
          <a:chOff x="0" y="0"/>
          <a:chExt cx="0" cy="0"/>
        </a:xfrm>
      </p:grpSpPr>
      <p:sp>
        <p:nvSpPr>
          <p:cNvPr id="417" name="Shape 417"/>
          <p:cNvSpPr/>
          <p:nvPr/>
        </p:nvSpPr>
        <p:spPr>
          <a:xfrm>
            <a:off x="0" y="0"/>
            <a:ext cx="9144000" cy="5143500"/>
          </a:xfrm>
          <a:prstGeom prst="rect">
            <a:avLst/>
          </a:prstGeom>
          <a:solidFill>
            <a:schemeClr val="dk2"/>
          </a:solidFill>
          <a:ln>
            <a:noFill/>
          </a:ln>
        </p:spPr>
        <p:txBody>
          <a:bodyPr wrap="square" lIns="91425" tIns="91425" rIns="91425" bIns="91425" anchor="ctr" anchorCtr="0">
            <a:noAutofit/>
          </a:bodyPr>
          <a:lstStyle/>
          <a:p>
            <a:pPr marL="0" lvl="0" indent="0">
              <a:spcBef>
                <a:spcPts val="0"/>
              </a:spcBef>
              <a:buNone/>
            </a:pPr>
            <a:endParaRPr/>
          </a:p>
        </p:txBody>
      </p:sp>
      <p:grpSp>
        <p:nvGrpSpPr>
          <p:cNvPr id="418" name="Shape 418"/>
          <p:cNvGrpSpPr/>
          <p:nvPr/>
        </p:nvGrpSpPr>
        <p:grpSpPr>
          <a:xfrm>
            <a:off x="2105247" y="1"/>
            <a:ext cx="7038765" cy="5138761"/>
            <a:chOff x="3388636" y="43347"/>
            <a:chExt cx="5755327" cy="4201767"/>
          </a:xfrm>
        </p:grpSpPr>
        <p:sp>
          <p:nvSpPr>
            <p:cNvPr id="419" name="Shape 419"/>
            <p:cNvSpPr/>
            <p:nvPr/>
          </p:nvSpPr>
          <p:spPr>
            <a:xfrm>
              <a:off x="3837147" y="1754163"/>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20" name="Shape 420"/>
            <p:cNvSpPr/>
            <p:nvPr/>
          </p:nvSpPr>
          <p:spPr>
            <a:xfrm>
              <a:off x="4285658" y="1754163"/>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21" name="Shape 421"/>
            <p:cNvSpPr/>
            <p:nvPr/>
          </p:nvSpPr>
          <p:spPr>
            <a:xfrm>
              <a:off x="4734169" y="1754163"/>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22" name="Shape 422"/>
            <p:cNvSpPr/>
            <p:nvPr/>
          </p:nvSpPr>
          <p:spPr>
            <a:xfrm>
              <a:off x="5182681" y="1754163"/>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23" name="Shape 423"/>
            <p:cNvSpPr/>
            <p:nvPr/>
          </p:nvSpPr>
          <p:spPr>
            <a:xfrm>
              <a:off x="5631192" y="1754163"/>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24" name="Shape 424"/>
            <p:cNvSpPr/>
            <p:nvPr/>
          </p:nvSpPr>
          <p:spPr>
            <a:xfrm>
              <a:off x="6079703" y="1754163"/>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25" name="Shape 425"/>
            <p:cNvSpPr/>
            <p:nvPr/>
          </p:nvSpPr>
          <p:spPr>
            <a:xfrm>
              <a:off x="6528215" y="1754163"/>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26" name="Shape 426"/>
            <p:cNvSpPr/>
            <p:nvPr/>
          </p:nvSpPr>
          <p:spPr>
            <a:xfrm>
              <a:off x="6976726" y="1754163"/>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27" name="Shape 427"/>
            <p:cNvSpPr/>
            <p:nvPr/>
          </p:nvSpPr>
          <p:spPr>
            <a:xfrm>
              <a:off x="7425229" y="1754163"/>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28" name="Shape 428"/>
            <p:cNvSpPr/>
            <p:nvPr/>
          </p:nvSpPr>
          <p:spPr>
            <a:xfrm>
              <a:off x="7873740" y="1754163"/>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29" name="Shape 429"/>
            <p:cNvSpPr/>
            <p:nvPr/>
          </p:nvSpPr>
          <p:spPr>
            <a:xfrm>
              <a:off x="8322251" y="1754163"/>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30" name="Shape 430"/>
            <p:cNvSpPr/>
            <p:nvPr/>
          </p:nvSpPr>
          <p:spPr>
            <a:xfrm>
              <a:off x="8770763" y="1754163"/>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31" name="Shape 431"/>
            <p:cNvSpPr/>
            <p:nvPr/>
          </p:nvSpPr>
          <p:spPr>
            <a:xfrm>
              <a:off x="3837147" y="1326459"/>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32" name="Shape 432"/>
            <p:cNvSpPr/>
            <p:nvPr/>
          </p:nvSpPr>
          <p:spPr>
            <a:xfrm>
              <a:off x="4285658" y="1326459"/>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33" name="Shape 433"/>
            <p:cNvSpPr/>
            <p:nvPr/>
          </p:nvSpPr>
          <p:spPr>
            <a:xfrm>
              <a:off x="4734169" y="1326459"/>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34" name="Shape 434"/>
            <p:cNvSpPr/>
            <p:nvPr/>
          </p:nvSpPr>
          <p:spPr>
            <a:xfrm>
              <a:off x="5182681" y="1326459"/>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35" name="Shape 435"/>
            <p:cNvSpPr/>
            <p:nvPr/>
          </p:nvSpPr>
          <p:spPr>
            <a:xfrm>
              <a:off x="5631192" y="1326459"/>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36" name="Shape 436"/>
            <p:cNvSpPr/>
            <p:nvPr/>
          </p:nvSpPr>
          <p:spPr>
            <a:xfrm>
              <a:off x="6079703" y="1326459"/>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37" name="Shape 437"/>
            <p:cNvSpPr/>
            <p:nvPr/>
          </p:nvSpPr>
          <p:spPr>
            <a:xfrm>
              <a:off x="6528215" y="1326459"/>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38" name="Shape 438"/>
            <p:cNvSpPr/>
            <p:nvPr/>
          </p:nvSpPr>
          <p:spPr>
            <a:xfrm>
              <a:off x="6976726" y="1326459"/>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39" name="Shape 439"/>
            <p:cNvSpPr/>
            <p:nvPr/>
          </p:nvSpPr>
          <p:spPr>
            <a:xfrm>
              <a:off x="7425229" y="1326459"/>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40" name="Shape 440"/>
            <p:cNvSpPr/>
            <p:nvPr/>
          </p:nvSpPr>
          <p:spPr>
            <a:xfrm>
              <a:off x="7873740" y="1326459"/>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41" name="Shape 441"/>
            <p:cNvSpPr/>
            <p:nvPr/>
          </p:nvSpPr>
          <p:spPr>
            <a:xfrm>
              <a:off x="8322251" y="1326459"/>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42" name="Shape 442"/>
            <p:cNvSpPr/>
            <p:nvPr/>
          </p:nvSpPr>
          <p:spPr>
            <a:xfrm>
              <a:off x="8770763" y="1326459"/>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43" name="Shape 443"/>
            <p:cNvSpPr/>
            <p:nvPr/>
          </p:nvSpPr>
          <p:spPr>
            <a:xfrm>
              <a:off x="3837147" y="898755"/>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44" name="Shape 444"/>
            <p:cNvSpPr/>
            <p:nvPr/>
          </p:nvSpPr>
          <p:spPr>
            <a:xfrm>
              <a:off x="4285658" y="898755"/>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45" name="Shape 445"/>
            <p:cNvSpPr/>
            <p:nvPr/>
          </p:nvSpPr>
          <p:spPr>
            <a:xfrm>
              <a:off x="4734169" y="898755"/>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46" name="Shape 446"/>
            <p:cNvSpPr/>
            <p:nvPr/>
          </p:nvSpPr>
          <p:spPr>
            <a:xfrm>
              <a:off x="5182681" y="898755"/>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47" name="Shape 447"/>
            <p:cNvSpPr/>
            <p:nvPr/>
          </p:nvSpPr>
          <p:spPr>
            <a:xfrm>
              <a:off x="5631192" y="898755"/>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48" name="Shape 448"/>
            <p:cNvSpPr/>
            <p:nvPr/>
          </p:nvSpPr>
          <p:spPr>
            <a:xfrm>
              <a:off x="6079703" y="898755"/>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49" name="Shape 449"/>
            <p:cNvSpPr/>
            <p:nvPr/>
          </p:nvSpPr>
          <p:spPr>
            <a:xfrm>
              <a:off x="6528215" y="898755"/>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50" name="Shape 450"/>
            <p:cNvSpPr/>
            <p:nvPr/>
          </p:nvSpPr>
          <p:spPr>
            <a:xfrm>
              <a:off x="6976726" y="898755"/>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51" name="Shape 451"/>
            <p:cNvSpPr/>
            <p:nvPr/>
          </p:nvSpPr>
          <p:spPr>
            <a:xfrm>
              <a:off x="7425229" y="898755"/>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52" name="Shape 452"/>
            <p:cNvSpPr/>
            <p:nvPr/>
          </p:nvSpPr>
          <p:spPr>
            <a:xfrm>
              <a:off x="7873740" y="898755"/>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53" name="Shape 453"/>
            <p:cNvSpPr/>
            <p:nvPr/>
          </p:nvSpPr>
          <p:spPr>
            <a:xfrm>
              <a:off x="8322251" y="898755"/>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54" name="Shape 454"/>
            <p:cNvSpPr/>
            <p:nvPr/>
          </p:nvSpPr>
          <p:spPr>
            <a:xfrm>
              <a:off x="8770763" y="898755"/>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55" name="Shape 455"/>
            <p:cNvSpPr/>
            <p:nvPr/>
          </p:nvSpPr>
          <p:spPr>
            <a:xfrm>
              <a:off x="3388636" y="471051"/>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56" name="Shape 456"/>
            <p:cNvSpPr/>
            <p:nvPr/>
          </p:nvSpPr>
          <p:spPr>
            <a:xfrm>
              <a:off x="3837147" y="471051"/>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57" name="Shape 457"/>
            <p:cNvSpPr/>
            <p:nvPr/>
          </p:nvSpPr>
          <p:spPr>
            <a:xfrm>
              <a:off x="4285658" y="471051"/>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58" name="Shape 458"/>
            <p:cNvSpPr/>
            <p:nvPr/>
          </p:nvSpPr>
          <p:spPr>
            <a:xfrm>
              <a:off x="4734169" y="471051"/>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59" name="Shape 459"/>
            <p:cNvSpPr/>
            <p:nvPr/>
          </p:nvSpPr>
          <p:spPr>
            <a:xfrm>
              <a:off x="5182681" y="471051"/>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60" name="Shape 460"/>
            <p:cNvSpPr/>
            <p:nvPr/>
          </p:nvSpPr>
          <p:spPr>
            <a:xfrm>
              <a:off x="5631192" y="471051"/>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61" name="Shape 461"/>
            <p:cNvSpPr/>
            <p:nvPr/>
          </p:nvSpPr>
          <p:spPr>
            <a:xfrm>
              <a:off x="6079703" y="471051"/>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62" name="Shape 462"/>
            <p:cNvSpPr/>
            <p:nvPr/>
          </p:nvSpPr>
          <p:spPr>
            <a:xfrm>
              <a:off x="6528215" y="471051"/>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63" name="Shape 463"/>
            <p:cNvSpPr/>
            <p:nvPr/>
          </p:nvSpPr>
          <p:spPr>
            <a:xfrm>
              <a:off x="6976726" y="471051"/>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64" name="Shape 464"/>
            <p:cNvSpPr/>
            <p:nvPr/>
          </p:nvSpPr>
          <p:spPr>
            <a:xfrm>
              <a:off x="7425229" y="471051"/>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65" name="Shape 465"/>
            <p:cNvSpPr/>
            <p:nvPr/>
          </p:nvSpPr>
          <p:spPr>
            <a:xfrm>
              <a:off x="7873740" y="471051"/>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66" name="Shape 466"/>
            <p:cNvSpPr/>
            <p:nvPr/>
          </p:nvSpPr>
          <p:spPr>
            <a:xfrm>
              <a:off x="8322251" y="471051"/>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67" name="Shape 467"/>
            <p:cNvSpPr/>
            <p:nvPr/>
          </p:nvSpPr>
          <p:spPr>
            <a:xfrm>
              <a:off x="8770763" y="471051"/>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68" name="Shape 468"/>
            <p:cNvSpPr/>
            <p:nvPr/>
          </p:nvSpPr>
          <p:spPr>
            <a:xfrm>
              <a:off x="3388636" y="43347"/>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69" name="Shape 469"/>
            <p:cNvSpPr/>
            <p:nvPr/>
          </p:nvSpPr>
          <p:spPr>
            <a:xfrm>
              <a:off x="3837147" y="43347"/>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70" name="Shape 470"/>
            <p:cNvSpPr/>
            <p:nvPr/>
          </p:nvSpPr>
          <p:spPr>
            <a:xfrm>
              <a:off x="4285658" y="43347"/>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71" name="Shape 471"/>
            <p:cNvSpPr/>
            <p:nvPr/>
          </p:nvSpPr>
          <p:spPr>
            <a:xfrm>
              <a:off x="4734169" y="43360"/>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72" name="Shape 472"/>
            <p:cNvSpPr/>
            <p:nvPr/>
          </p:nvSpPr>
          <p:spPr>
            <a:xfrm>
              <a:off x="5182681" y="43347"/>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73" name="Shape 473"/>
            <p:cNvSpPr/>
            <p:nvPr/>
          </p:nvSpPr>
          <p:spPr>
            <a:xfrm>
              <a:off x="5631192" y="43347"/>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74" name="Shape 474"/>
            <p:cNvSpPr/>
            <p:nvPr/>
          </p:nvSpPr>
          <p:spPr>
            <a:xfrm>
              <a:off x="6079703" y="43347"/>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75" name="Shape 475"/>
            <p:cNvSpPr/>
            <p:nvPr/>
          </p:nvSpPr>
          <p:spPr>
            <a:xfrm>
              <a:off x="6528215" y="43347"/>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76" name="Shape 476"/>
            <p:cNvSpPr/>
            <p:nvPr/>
          </p:nvSpPr>
          <p:spPr>
            <a:xfrm>
              <a:off x="6976726" y="43347"/>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77" name="Shape 477"/>
            <p:cNvSpPr/>
            <p:nvPr/>
          </p:nvSpPr>
          <p:spPr>
            <a:xfrm>
              <a:off x="7425229" y="43347"/>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78" name="Shape 478"/>
            <p:cNvSpPr/>
            <p:nvPr/>
          </p:nvSpPr>
          <p:spPr>
            <a:xfrm>
              <a:off x="7873740" y="43347"/>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79" name="Shape 479"/>
            <p:cNvSpPr/>
            <p:nvPr/>
          </p:nvSpPr>
          <p:spPr>
            <a:xfrm>
              <a:off x="8322251" y="43347"/>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80" name="Shape 480"/>
            <p:cNvSpPr/>
            <p:nvPr/>
          </p:nvSpPr>
          <p:spPr>
            <a:xfrm>
              <a:off x="8770763" y="43347"/>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81" name="Shape 481"/>
            <p:cNvSpPr/>
            <p:nvPr/>
          </p:nvSpPr>
          <p:spPr>
            <a:xfrm>
              <a:off x="3837147" y="3871914"/>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82" name="Shape 482"/>
            <p:cNvSpPr/>
            <p:nvPr/>
          </p:nvSpPr>
          <p:spPr>
            <a:xfrm>
              <a:off x="4285658" y="3871914"/>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83" name="Shape 483"/>
            <p:cNvSpPr/>
            <p:nvPr/>
          </p:nvSpPr>
          <p:spPr>
            <a:xfrm>
              <a:off x="4734169" y="3871914"/>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84" name="Shape 484"/>
            <p:cNvSpPr/>
            <p:nvPr/>
          </p:nvSpPr>
          <p:spPr>
            <a:xfrm>
              <a:off x="5182681" y="3871914"/>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85" name="Shape 485"/>
            <p:cNvSpPr/>
            <p:nvPr/>
          </p:nvSpPr>
          <p:spPr>
            <a:xfrm>
              <a:off x="5631192" y="3871914"/>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86" name="Shape 486"/>
            <p:cNvSpPr/>
            <p:nvPr/>
          </p:nvSpPr>
          <p:spPr>
            <a:xfrm>
              <a:off x="6079703" y="3871914"/>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87" name="Shape 487"/>
            <p:cNvSpPr/>
            <p:nvPr/>
          </p:nvSpPr>
          <p:spPr>
            <a:xfrm>
              <a:off x="6528215" y="3871914"/>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88" name="Shape 488"/>
            <p:cNvSpPr/>
            <p:nvPr/>
          </p:nvSpPr>
          <p:spPr>
            <a:xfrm>
              <a:off x="6976726" y="3871914"/>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89" name="Shape 489"/>
            <p:cNvSpPr/>
            <p:nvPr/>
          </p:nvSpPr>
          <p:spPr>
            <a:xfrm>
              <a:off x="7425229" y="3871914"/>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90" name="Shape 490"/>
            <p:cNvSpPr/>
            <p:nvPr/>
          </p:nvSpPr>
          <p:spPr>
            <a:xfrm>
              <a:off x="7873740" y="3871914"/>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91" name="Shape 491"/>
            <p:cNvSpPr/>
            <p:nvPr/>
          </p:nvSpPr>
          <p:spPr>
            <a:xfrm>
              <a:off x="8322251" y="3871914"/>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92" name="Shape 492"/>
            <p:cNvSpPr/>
            <p:nvPr/>
          </p:nvSpPr>
          <p:spPr>
            <a:xfrm>
              <a:off x="8770763" y="3871914"/>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93" name="Shape 493"/>
            <p:cNvSpPr/>
            <p:nvPr/>
          </p:nvSpPr>
          <p:spPr>
            <a:xfrm>
              <a:off x="3837147" y="3444210"/>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94" name="Shape 494"/>
            <p:cNvSpPr/>
            <p:nvPr/>
          </p:nvSpPr>
          <p:spPr>
            <a:xfrm>
              <a:off x="4285658" y="3444210"/>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95" name="Shape 495"/>
            <p:cNvSpPr/>
            <p:nvPr/>
          </p:nvSpPr>
          <p:spPr>
            <a:xfrm>
              <a:off x="4734169" y="3444210"/>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96" name="Shape 496"/>
            <p:cNvSpPr/>
            <p:nvPr/>
          </p:nvSpPr>
          <p:spPr>
            <a:xfrm>
              <a:off x="5182681" y="3444210"/>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97" name="Shape 497"/>
            <p:cNvSpPr/>
            <p:nvPr/>
          </p:nvSpPr>
          <p:spPr>
            <a:xfrm>
              <a:off x="5631192" y="3444210"/>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98" name="Shape 498"/>
            <p:cNvSpPr/>
            <p:nvPr/>
          </p:nvSpPr>
          <p:spPr>
            <a:xfrm>
              <a:off x="6079703" y="3444210"/>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499" name="Shape 499"/>
            <p:cNvSpPr/>
            <p:nvPr/>
          </p:nvSpPr>
          <p:spPr>
            <a:xfrm>
              <a:off x="6528215" y="3444210"/>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500" name="Shape 500"/>
            <p:cNvSpPr/>
            <p:nvPr/>
          </p:nvSpPr>
          <p:spPr>
            <a:xfrm>
              <a:off x="6976726" y="3444210"/>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501" name="Shape 501"/>
            <p:cNvSpPr/>
            <p:nvPr/>
          </p:nvSpPr>
          <p:spPr>
            <a:xfrm>
              <a:off x="7425229" y="3444210"/>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502" name="Shape 502"/>
            <p:cNvSpPr/>
            <p:nvPr/>
          </p:nvSpPr>
          <p:spPr>
            <a:xfrm>
              <a:off x="7873740" y="3444210"/>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503" name="Shape 503"/>
            <p:cNvSpPr/>
            <p:nvPr/>
          </p:nvSpPr>
          <p:spPr>
            <a:xfrm>
              <a:off x="8322251" y="3444210"/>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504" name="Shape 504"/>
            <p:cNvSpPr/>
            <p:nvPr/>
          </p:nvSpPr>
          <p:spPr>
            <a:xfrm>
              <a:off x="8770763" y="3444210"/>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505" name="Shape 505"/>
            <p:cNvSpPr/>
            <p:nvPr/>
          </p:nvSpPr>
          <p:spPr>
            <a:xfrm>
              <a:off x="3837147" y="3016506"/>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506" name="Shape 506"/>
            <p:cNvSpPr/>
            <p:nvPr/>
          </p:nvSpPr>
          <p:spPr>
            <a:xfrm>
              <a:off x="4285658" y="3016506"/>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507" name="Shape 507"/>
            <p:cNvSpPr/>
            <p:nvPr/>
          </p:nvSpPr>
          <p:spPr>
            <a:xfrm>
              <a:off x="4734169" y="3016506"/>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508" name="Shape 508"/>
            <p:cNvSpPr/>
            <p:nvPr/>
          </p:nvSpPr>
          <p:spPr>
            <a:xfrm>
              <a:off x="5182681" y="3016506"/>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509" name="Shape 509"/>
            <p:cNvSpPr/>
            <p:nvPr/>
          </p:nvSpPr>
          <p:spPr>
            <a:xfrm>
              <a:off x="5631192" y="3016506"/>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510" name="Shape 510"/>
            <p:cNvSpPr/>
            <p:nvPr/>
          </p:nvSpPr>
          <p:spPr>
            <a:xfrm>
              <a:off x="6079703" y="3016506"/>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511" name="Shape 511"/>
            <p:cNvSpPr/>
            <p:nvPr/>
          </p:nvSpPr>
          <p:spPr>
            <a:xfrm>
              <a:off x="6528215" y="3016506"/>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512" name="Shape 512"/>
            <p:cNvSpPr/>
            <p:nvPr/>
          </p:nvSpPr>
          <p:spPr>
            <a:xfrm>
              <a:off x="6976726" y="3016506"/>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513" name="Shape 513"/>
            <p:cNvSpPr/>
            <p:nvPr/>
          </p:nvSpPr>
          <p:spPr>
            <a:xfrm>
              <a:off x="7425229" y="3016506"/>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514" name="Shape 514"/>
            <p:cNvSpPr/>
            <p:nvPr/>
          </p:nvSpPr>
          <p:spPr>
            <a:xfrm>
              <a:off x="7873740" y="3016506"/>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515" name="Shape 515"/>
            <p:cNvSpPr/>
            <p:nvPr/>
          </p:nvSpPr>
          <p:spPr>
            <a:xfrm>
              <a:off x="8322251" y="3016506"/>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516" name="Shape 516"/>
            <p:cNvSpPr/>
            <p:nvPr/>
          </p:nvSpPr>
          <p:spPr>
            <a:xfrm>
              <a:off x="8770763" y="3016506"/>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517" name="Shape 517"/>
            <p:cNvSpPr/>
            <p:nvPr/>
          </p:nvSpPr>
          <p:spPr>
            <a:xfrm>
              <a:off x="3837147" y="2588802"/>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518" name="Shape 518"/>
            <p:cNvSpPr/>
            <p:nvPr/>
          </p:nvSpPr>
          <p:spPr>
            <a:xfrm>
              <a:off x="4285658" y="2588802"/>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519" name="Shape 519"/>
            <p:cNvSpPr/>
            <p:nvPr/>
          </p:nvSpPr>
          <p:spPr>
            <a:xfrm>
              <a:off x="4734169" y="2588802"/>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520" name="Shape 520"/>
            <p:cNvSpPr/>
            <p:nvPr/>
          </p:nvSpPr>
          <p:spPr>
            <a:xfrm>
              <a:off x="5182681" y="2588802"/>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521" name="Shape 521"/>
            <p:cNvSpPr/>
            <p:nvPr/>
          </p:nvSpPr>
          <p:spPr>
            <a:xfrm>
              <a:off x="5631192" y="2588802"/>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522" name="Shape 522"/>
            <p:cNvSpPr/>
            <p:nvPr/>
          </p:nvSpPr>
          <p:spPr>
            <a:xfrm>
              <a:off x="6079703" y="2588802"/>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523" name="Shape 523"/>
            <p:cNvSpPr/>
            <p:nvPr/>
          </p:nvSpPr>
          <p:spPr>
            <a:xfrm>
              <a:off x="6528215" y="2588802"/>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524" name="Shape 524"/>
            <p:cNvSpPr/>
            <p:nvPr/>
          </p:nvSpPr>
          <p:spPr>
            <a:xfrm>
              <a:off x="6976726" y="2588802"/>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525" name="Shape 525"/>
            <p:cNvSpPr/>
            <p:nvPr/>
          </p:nvSpPr>
          <p:spPr>
            <a:xfrm>
              <a:off x="7425229" y="2588802"/>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526" name="Shape 526"/>
            <p:cNvSpPr/>
            <p:nvPr/>
          </p:nvSpPr>
          <p:spPr>
            <a:xfrm>
              <a:off x="7873740" y="2588802"/>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527" name="Shape 527"/>
            <p:cNvSpPr/>
            <p:nvPr/>
          </p:nvSpPr>
          <p:spPr>
            <a:xfrm>
              <a:off x="8322251" y="2588802"/>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528" name="Shape 528"/>
            <p:cNvSpPr/>
            <p:nvPr/>
          </p:nvSpPr>
          <p:spPr>
            <a:xfrm>
              <a:off x="8770763" y="2588802"/>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529" name="Shape 529"/>
            <p:cNvSpPr/>
            <p:nvPr/>
          </p:nvSpPr>
          <p:spPr>
            <a:xfrm>
              <a:off x="3837147" y="2161098"/>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530" name="Shape 530"/>
            <p:cNvSpPr/>
            <p:nvPr/>
          </p:nvSpPr>
          <p:spPr>
            <a:xfrm>
              <a:off x="4285658" y="2161098"/>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531" name="Shape 531"/>
            <p:cNvSpPr/>
            <p:nvPr/>
          </p:nvSpPr>
          <p:spPr>
            <a:xfrm>
              <a:off x="4734169" y="2161098"/>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532" name="Shape 532"/>
            <p:cNvSpPr/>
            <p:nvPr/>
          </p:nvSpPr>
          <p:spPr>
            <a:xfrm>
              <a:off x="5182681" y="2161098"/>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533" name="Shape 533"/>
            <p:cNvSpPr/>
            <p:nvPr/>
          </p:nvSpPr>
          <p:spPr>
            <a:xfrm>
              <a:off x="5631192" y="2161098"/>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534" name="Shape 534"/>
            <p:cNvSpPr/>
            <p:nvPr/>
          </p:nvSpPr>
          <p:spPr>
            <a:xfrm>
              <a:off x="6079703" y="2161098"/>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535" name="Shape 535"/>
            <p:cNvSpPr/>
            <p:nvPr/>
          </p:nvSpPr>
          <p:spPr>
            <a:xfrm>
              <a:off x="6528215" y="2161098"/>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536" name="Shape 536"/>
            <p:cNvSpPr/>
            <p:nvPr/>
          </p:nvSpPr>
          <p:spPr>
            <a:xfrm>
              <a:off x="6976726" y="2161098"/>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537" name="Shape 537"/>
            <p:cNvSpPr/>
            <p:nvPr/>
          </p:nvSpPr>
          <p:spPr>
            <a:xfrm>
              <a:off x="7425229" y="2161098"/>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538" name="Shape 538"/>
            <p:cNvSpPr/>
            <p:nvPr/>
          </p:nvSpPr>
          <p:spPr>
            <a:xfrm>
              <a:off x="7873740" y="2161098"/>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539" name="Shape 539"/>
            <p:cNvSpPr/>
            <p:nvPr/>
          </p:nvSpPr>
          <p:spPr>
            <a:xfrm>
              <a:off x="8322251" y="2161098"/>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sp>
          <p:nvSpPr>
            <p:cNvPr id="540" name="Shape 540"/>
            <p:cNvSpPr/>
            <p:nvPr/>
          </p:nvSpPr>
          <p:spPr>
            <a:xfrm>
              <a:off x="8770763" y="2161098"/>
              <a:ext cx="373200" cy="373200"/>
            </a:xfrm>
            <a:prstGeom prst="ellipse">
              <a:avLst/>
            </a:prstGeom>
            <a:solidFill>
              <a:srgbClr val="DEDEDE">
                <a:alpha val="11540"/>
              </a:srgbClr>
            </a:solidFill>
            <a:ln>
              <a:noFill/>
            </a:ln>
          </p:spPr>
          <p:txBody>
            <a:bodyPr wrap="square" lIns="91425" tIns="91425" rIns="91425" bIns="91425" anchor="ctr" anchorCtr="0">
              <a:noAutofit/>
            </a:bodyPr>
            <a:lstStyle/>
            <a:p>
              <a:pPr marL="0" lvl="0" indent="0">
                <a:spcBef>
                  <a:spcPts val="0"/>
                </a:spcBef>
                <a:buNone/>
              </a:pPr>
              <a:endParaRPr/>
            </a:p>
          </p:txBody>
        </p:sp>
      </p:grpSp>
      <p:sp>
        <p:nvSpPr>
          <p:cNvPr id="541" name="Shape 541"/>
          <p:cNvSpPr/>
          <p:nvPr/>
        </p:nvSpPr>
        <p:spPr>
          <a:xfrm>
            <a:off x="3396590" y="0"/>
            <a:ext cx="3250800" cy="5143500"/>
          </a:xfrm>
          <a:prstGeom prst="rtTriangle">
            <a:avLst/>
          </a:prstGeom>
          <a:solidFill>
            <a:schemeClr val="lt1"/>
          </a:solidFill>
          <a:ln>
            <a:noFill/>
          </a:ln>
        </p:spPr>
        <p:txBody>
          <a:bodyPr wrap="square" lIns="91425" tIns="91425" rIns="91425" bIns="91425" anchor="ctr" anchorCtr="0">
            <a:noAutofit/>
          </a:bodyPr>
          <a:lstStyle/>
          <a:p>
            <a:pPr marL="0" lvl="0" indent="0">
              <a:spcBef>
                <a:spcPts val="0"/>
              </a:spcBef>
              <a:buNone/>
            </a:pPr>
            <a:endParaRPr/>
          </a:p>
        </p:txBody>
      </p:sp>
      <p:sp>
        <p:nvSpPr>
          <p:cNvPr id="542" name="Shape 542"/>
          <p:cNvSpPr/>
          <p:nvPr/>
        </p:nvSpPr>
        <p:spPr>
          <a:xfrm>
            <a:off x="0" y="0"/>
            <a:ext cx="3415800" cy="5143500"/>
          </a:xfrm>
          <a:prstGeom prst="rect">
            <a:avLst/>
          </a:prstGeom>
          <a:solidFill>
            <a:schemeClr val="lt1"/>
          </a:solidFill>
          <a:ln>
            <a:noFill/>
          </a:ln>
        </p:spPr>
        <p:txBody>
          <a:bodyPr wrap="square" lIns="91425" tIns="45700" rIns="91425" bIns="45700" anchor="ctr" anchorCtr="0">
            <a:noAutofit/>
          </a:bodyPr>
          <a:lstStyle/>
          <a:p>
            <a:pPr marL="0" lvl="0" indent="0">
              <a:spcBef>
                <a:spcPts val="0"/>
              </a:spcBef>
              <a:buNone/>
            </a:pPr>
            <a:endParaRPr/>
          </a:p>
        </p:txBody>
      </p:sp>
      <p:sp>
        <p:nvSpPr>
          <p:cNvPr id="543" name="Shape 543"/>
          <p:cNvSpPr/>
          <p:nvPr/>
        </p:nvSpPr>
        <p:spPr>
          <a:xfrm>
            <a:off x="685175" y="2731725"/>
            <a:ext cx="61200" cy="1455300"/>
          </a:xfrm>
          <a:prstGeom prst="rect">
            <a:avLst/>
          </a:prstGeom>
          <a:solidFill>
            <a:schemeClr val="dk2"/>
          </a:solidFill>
          <a:ln>
            <a:noFill/>
          </a:ln>
        </p:spPr>
        <p:txBody>
          <a:bodyPr wrap="square" lIns="91425" tIns="91425" rIns="91425" bIns="91425" anchor="ctr" anchorCtr="0">
            <a:noAutofit/>
          </a:bodyPr>
          <a:lstStyle/>
          <a:p>
            <a:pPr marL="0" lvl="0" indent="0">
              <a:spcBef>
                <a:spcPts val="0"/>
              </a:spcBef>
              <a:buNone/>
            </a:pPr>
            <a:endParaRPr/>
          </a:p>
        </p:txBody>
      </p:sp>
      <p:sp>
        <p:nvSpPr>
          <p:cNvPr id="544" name="Shape 544"/>
          <p:cNvSpPr txBox="1">
            <a:spLocks noGrp="1"/>
          </p:cNvSpPr>
          <p:nvPr>
            <p:ph type="ctrTitle"/>
          </p:nvPr>
        </p:nvSpPr>
        <p:spPr>
          <a:xfrm>
            <a:off x="992425" y="2536400"/>
            <a:ext cx="3136800" cy="1884900"/>
          </a:xfrm>
          <a:prstGeom prst="rect">
            <a:avLst/>
          </a:prstGeom>
          <a:noFill/>
        </p:spPr>
        <p:txBody>
          <a:bodyPr wrap="square" lIns="91425" tIns="91425" rIns="91425" bIns="91425" anchor="ctr" anchorCtr="0"/>
          <a:lstStyle>
            <a:lvl1pPr lvl="0" algn="l" rtl="0">
              <a:lnSpc>
                <a:spcPct val="100000"/>
              </a:lnSpc>
              <a:spcBef>
                <a:spcPts val="0"/>
              </a:spcBef>
              <a:spcAft>
                <a:spcPts val="0"/>
              </a:spcAft>
              <a:buClr>
                <a:schemeClr val="dk1"/>
              </a:buClr>
              <a:buSzPts val="3600"/>
              <a:buNone/>
              <a:defRPr sz="3600" b="1">
                <a:solidFill>
                  <a:schemeClr val="dk2"/>
                </a:solidFill>
              </a:defRPr>
            </a:lvl1pPr>
            <a:lvl2pPr lvl="1" algn="l" rtl="0">
              <a:lnSpc>
                <a:spcPct val="100000"/>
              </a:lnSpc>
              <a:spcBef>
                <a:spcPts val="0"/>
              </a:spcBef>
              <a:spcAft>
                <a:spcPts val="0"/>
              </a:spcAft>
              <a:buClr>
                <a:schemeClr val="dk1"/>
              </a:buClr>
              <a:buSzPts val="3600"/>
              <a:buNone/>
              <a:defRPr sz="3600" b="1">
                <a:solidFill>
                  <a:schemeClr val="dk2"/>
                </a:solidFill>
              </a:defRPr>
            </a:lvl2pPr>
            <a:lvl3pPr lvl="2" algn="l" rtl="0">
              <a:lnSpc>
                <a:spcPct val="100000"/>
              </a:lnSpc>
              <a:spcBef>
                <a:spcPts val="0"/>
              </a:spcBef>
              <a:spcAft>
                <a:spcPts val="0"/>
              </a:spcAft>
              <a:buClr>
                <a:schemeClr val="dk1"/>
              </a:buClr>
              <a:buSzPts val="3600"/>
              <a:buNone/>
              <a:defRPr sz="3600" b="1">
                <a:solidFill>
                  <a:schemeClr val="dk2"/>
                </a:solidFill>
              </a:defRPr>
            </a:lvl3pPr>
            <a:lvl4pPr lvl="3" algn="l" rtl="0">
              <a:lnSpc>
                <a:spcPct val="100000"/>
              </a:lnSpc>
              <a:spcBef>
                <a:spcPts val="0"/>
              </a:spcBef>
              <a:spcAft>
                <a:spcPts val="0"/>
              </a:spcAft>
              <a:buClr>
                <a:schemeClr val="dk1"/>
              </a:buClr>
              <a:buSzPts val="3600"/>
              <a:buNone/>
              <a:defRPr sz="3600" b="1">
                <a:solidFill>
                  <a:schemeClr val="dk2"/>
                </a:solidFill>
              </a:defRPr>
            </a:lvl4pPr>
            <a:lvl5pPr lvl="4" algn="l" rtl="0">
              <a:lnSpc>
                <a:spcPct val="100000"/>
              </a:lnSpc>
              <a:spcBef>
                <a:spcPts val="0"/>
              </a:spcBef>
              <a:spcAft>
                <a:spcPts val="0"/>
              </a:spcAft>
              <a:buClr>
                <a:schemeClr val="dk1"/>
              </a:buClr>
              <a:buSzPts val="3600"/>
              <a:buNone/>
              <a:defRPr sz="3600" b="1">
                <a:solidFill>
                  <a:schemeClr val="dk2"/>
                </a:solidFill>
              </a:defRPr>
            </a:lvl5pPr>
            <a:lvl6pPr lvl="5" algn="l" rtl="0">
              <a:lnSpc>
                <a:spcPct val="100000"/>
              </a:lnSpc>
              <a:spcBef>
                <a:spcPts val="0"/>
              </a:spcBef>
              <a:spcAft>
                <a:spcPts val="0"/>
              </a:spcAft>
              <a:buClr>
                <a:schemeClr val="dk1"/>
              </a:buClr>
              <a:buSzPts val="3600"/>
              <a:buNone/>
              <a:defRPr sz="3600" b="1">
                <a:solidFill>
                  <a:schemeClr val="dk2"/>
                </a:solidFill>
              </a:defRPr>
            </a:lvl6pPr>
            <a:lvl7pPr lvl="6" algn="l" rtl="0">
              <a:lnSpc>
                <a:spcPct val="100000"/>
              </a:lnSpc>
              <a:spcBef>
                <a:spcPts val="0"/>
              </a:spcBef>
              <a:spcAft>
                <a:spcPts val="0"/>
              </a:spcAft>
              <a:buClr>
                <a:schemeClr val="dk1"/>
              </a:buClr>
              <a:buSzPts val="3600"/>
              <a:buNone/>
              <a:defRPr sz="3600" b="1">
                <a:solidFill>
                  <a:schemeClr val="dk2"/>
                </a:solidFill>
              </a:defRPr>
            </a:lvl7pPr>
            <a:lvl8pPr lvl="7" algn="l" rtl="0">
              <a:lnSpc>
                <a:spcPct val="100000"/>
              </a:lnSpc>
              <a:spcBef>
                <a:spcPts val="0"/>
              </a:spcBef>
              <a:spcAft>
                <a:spcPts val="0"/>
              </a:spcAft>
              <a:buClr>
                <a:schemeClr val="dk1"/>
              </a:buClr>
              <a:buSzPts val="3600"/>
              <a:buNone/>
              <a:defRPr sz="3600" b="1">
                <a:solidFill>
                  <a:schemeClr val="dk2"/>
                </a:solidFill>
              </a:defRPr>
            </a:lvl8pPr>
            <a:lvl9pPr lvl="8" algn="l" rtl="0">
              <a:lnSpc>
                <a:spcPct val="100000"/>
              </a:lnSpc>
              <a:spcBef>
                <a:spcPts val="0"/>
              </a:spcBef>
              <a:spcAft>
                <a:spcPts val="0"/>
              </a:spcAft>
              <a:buClr>
                <a:schemeClr val="dk1"/>
              </a:buClr>
              <a:buSzPts val="3600"/>
              <a:buNone/>
              <a:defRPr sz="3600" b="1">
                <a:solidFill>
                  <a:schemeClr val="dk2"/>
                </a:solidFill>
              </a:defRPr>
            </a:lvl9pPr>
          </a:lstStyle>
          <a:p>
            <a:endParaRPr/>
          </a:p>
        </p:txBody>
      </p:sp>
      <p:sp>
        <p:nvSpPr>
          <p:cNvPr id="545" name="Shape 545"/>
          <p:cNvSpPr txBox="1">
            <a:spLocks noGrp="1"/>
          </p:cNvSpPr>
          <p:nvPr>
            <p:ph type="sldNum" idx="12"/>
          </p:nvPr>
        </p:nvSpPr>
        <p:spPr>
          <a:xfrm>
            <a:off x="8472458" y="4706554"/>
            <a:ext cx="548700" cy="393600"/>
          </a:xfrm>
          <a:prstGeom prst="rect">
            <a:avLst/>
          </a:prstGeom>
          <a:noFill/>
        </p:spPr>
        <p:txBody>
          <a:bodyPr wrap="square" lIns="91425" tIns="91425" rIns="91425" bIns="91425" anchor="ctr" anchorCtr="0">
            <a:noAutofit/>
          </a:bodyPr>
          <a:lstStyle/>
          <a:p>
            <a:pPr marL="0" lvl="0" indent="0" algn="r" rtl="0">
              <a:lnSpc>
                <a:spcPct val="100000"/>
              </a:lnSpc>
              <a:spcBef>
                <a:spcPts val="0"/>
              </a:spcBef>
              <a:spcAft>
                <a:spcPts val="0"/>
              </a:spcAft>
              <a:buNone/>
            </a:pPr>
            <a:fld id="{00000000-1234-1234-1234-123412341234}" type="slidenum">
              <a:rPr lang="en" sz="1000">
                <a:solidFill>
                  <a:schemeClr val="lt1"/>
                </a:solidFill>
              </a:rPr>
              <a:t>‹#›</a:t>
            </a:fld>
            <a:endParaRPr lang="en" sz="1000">
              <a:solidFill>
                <a:schemeClr val="lt1"/>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cSld name="Custom layout 2">
    <p:bg>
      <p:bgPr>
        <a:solidFill>
          <a:srgbClr val="FFFFFF"/>
        </a:solidFill>
        <a:effectLst/>
      </p:bgPr>
    </p:bg>
    <p:spTree>
      <p:nvGrpSpPr>
        <p:cNvPr id="1" name="Shape 546"/>
        <p:cNvGrpSpPr/>
        <p:nvPr/>
      </p:nvGrpSpPr>
      <p:grpSpPr>
        <a:xfrm>
          <a:off x="0" y="0"/>
          <a:ext cx="0" cy="0"/>
          <a:chOff x="0" y="0"/>
          <a:chExt cx="0" cy="0"/>
        </a:xfrm>
      </p:grpSpPr>
      <p:sp>
        <p:nvSpPr>
          <p:cNvPr id="547" name="Shape 547"/>
          <p:cNvSpPr/>
          <p:nvPr/>
        </p:nvSpPr>
        <p:spPr>
          <a:xfrm>
            <a:off x="0" y="0"/>
            <a:ext cx="9144000" cy="5143500"/>
          </a:xfrm>
          <a:prstGeom prst="rect">
            <a:avLst/>
          </a:prstGeom>
          <a:solidFill>
            <a:schemeClr val="lt1"/>
          </a:solidFill>
          <a:ln>
            <a:noFill/>
          </a:ln>
        </p:spPr>
        <p:txBody>
          <a:bodyPr wrap="square" lIns="91425" tIns="91425" rIns="91425" bIns="91425" anchor="ctr" anchorCtr="0">
            <a:noAutofit/>
          </a:bodyPr>
          <a:lstStyle/>
          <a:p>
            <a:pPr marL="0" lvl="0" indent="0">
              <a:spcBef>
                <a:spcPts val="0"/>
              </a:spcBef>
              <a:buNone/>
            </a:pPr>
            <a:endParaRPr/>
          </a:p>
        </p:txBody>
      </p:sp>
      <p:sp>
        <p:nvSpPr>
          <p:cNvPr id="548" name="Shape 548"/>
          <p:cNvSpPr/>
          <p:nvPr/>
        </p:nvSpPr>
        <p:spPr>
          <a:xfrm>
            <a:off x="4574400" y="0"/>
            <a:ext cx="4569600" cy="5143500"/>
          </a:xfrm>
          <a:prstGeom prst="rect">
            <a:avLst/>
          </a:prstGeom>
          <a:solidFill>
            <a:srgbClr val="EEEEEE"/>
          </a:solidFill>
          <a:ln>
            <a:noFill/>
          </a:ln>
        </p:spPr>
        <p:txBody>
          <a:bodyPr wrap="square" lIns="91425" tIns="91425" rIns="91425" bIns="91425" anchor="ctr" anchorCtr="0">
            <a:noAutofit/>
          </a:bodyPr>
          <a:lstStyle/>
          <a:p>
            <a:pPr marL="0" lvl="0" indent="0">
              <a:spcBef>
                <a:spcPts val="0"/>
              </a:spcBef>
              <a:buNone/>
            </a:pPr>
            <a:endParaRPr/>
          </a:p>
        </p:txBody>
      </p:sp>
      <p:sp>
        <p:nvSpPr>
          <p:cNvPr id="549" name="Shape 549"/>
          <p:cNvSpPr/>
          <p:nvPr/>
        </p:nvSpPr>
        <p:spPr>
          <a:xfrm>
            <a:off x="4844700" y="1040701"/>
            <a:ext cx="4031700" cy="3062100"/>
          </a:xfrm>
          <a:prstGeom prst="rect">
            <a:avLst/>
          </a:prstGeom>
          <a:solidFill>
            <a:schemeClr val="dk1"/>
          </a:solidFill>
          <a:ln w="9525" cap="flat" cmpd="sng">
            <a:solidFill>
              <a:srgbClr val="BDBDBD"/>
            </a:solidFill>
            <a:prstDash val="solid"/>
            <a:miter lim="8000"/>
            <a:headEnd type="none" w="med" len="med"/>
            <a:tailEnd type="none" w="med" len="med"/>
          </a:ln>
          <a:effectLst>
            <a:outerShdw blurRad="50800" dist="38100" dir="5400000" algn="t" rotWithShape="0">
              <a:srgbClr val="000000">
                <a:alpha val="29800"/>
              </a:srgbClr>
            </a:outerShdw>
          </a:effectLst>
        </p:spPr>
        <p:txBody>
          <a:bodyPr wrap="square" lIns="91425" tIns="45700" rIns="91425" bIns="45700" anchor="ctr" anchorCtr="0">
            <a:noAutofit/>
          </a:bodyPr>
          <a:lstStyle/>
          <a:p>
            <a:pPr marL="0" lvl="0" indent="0">
              <a:spcBef>
                <a:spcPts val="0"/>
              </a:spcBef>
              <a:buNone/>
            </a:pPr>
            <a:endParaRPr/>
          </a:p>
        </p:txBody>
      </p:sp>
      <p:sp>
        <p:nvSpPr>
          <p:cNvPr id="550" name="Shape 550"/>
          <p:cNvSpPr txBox="1">
            <a:spLocks noGrp="1"/>
          </p:cNvSpPr>
          <p:nvPr>
            <p:ph type="title"/>
          </p:nvPr>
        </p:nvSpPr>
        <p:spPr>
          <a:xfrm>
            <a:off x="291875" y="406900"/>
            <a:ext cx="3978000" cy="1388700"/>
          </a:xfrm>
          <a:prstGeom prst="rect">
            <a:avLst/>
          </a:prstGeom>
          <a:noFill/>
        </p:spPr>
        <p:txBody>
          <a:bodyPr wrap="square" lIns="91425" tIns="91425" rIns="91425" bIns="91425" anchor="b" anchorCtr="0"/>
          <a:lstStyle>
            <a:lvl1pPr lvl="0" algn="l" rtl="0">
              <a:lnSpc>
                <a:spcPct val="100000"/>
              </a:lnSpc>
              <a:spcBef>
                <a:spcPts val="0"/>
              </a:spcBef>
              <a:spcAft>
                <a:spcPts val="0"/>
              </a:spcAft>
              <a:buClr>
                <a:schemeClr val="dk1"/>
              </a:buClr>
              <a:buSzPts val="3000"/>
              <a:buNone/>
              <a:defRPr sz="3000" b="1">
                <a:solidFill>
                  <a:schemeClr val="dk1"/>
                </a:solidFill>
              </a:defRPr>
            </a:lvl1pPr>
            <a:lvl2pPr lvl="1" algn="l" rtl="0">
              <a:lnSpc>
                <a:spcPct val="100000"/>
              </a:lnSpc>
              <a:spcBef>
                <a:spcPts val="0"/>
              </a:spcBef>
              <a:spcAft>
                <a:spcPts val="0"/>
              </a:spcAft>
              <a:buClr>
                <a:schemeClr val="dk1"/>
              </a:buClr>
              <a:buSzPts val="3000"/>
              <a:buNone/>
              <a:defRPr sz="3000" b="1">
                <a:solidFill>
                  <a:schemeClr val="dk1"/>
                </a:solidFill>
              </a:defRPr>
            </a:lvl2pPr>
            <a:lvl3pPr lvl="2" algn="l" rtl="0">
              <a:lnSpc>
                <a:spcPct val="100000"/>
              </a:lnSpc>
              <a:spcBef>
                <a:spcPts val="0"/>
              </a:spcBef>
              <a:spcAft>
                <a:spcPts val="0"/>
              </a:spcAft>
              <a:buClr>
                <a:schemeClr val="dk1"/>
              </a:buClr>
              <a:buSzPts val="3000"/>
              <a:buNone/>
              <a:defRPr sz="3000" b="1">
                <a:solidFill>
                  <a:schemeClr val="dk1"/>
                </a:solidFill>
              </a:defRPr>
            </a:lvl3pPr>
            <a:lvl4pPr lvl="3" algn="l" rtl="0">
              <a:lnSpc>
                <a:spcPct val="100000"/>
              </a:lnSpc>
              <a:spcBef>
                <a:spcPts val="0"/>
              </a:spcBef>
              <a:spcAft>
                <a:spcPts val="0"/>
              </a:spcAft>
              <a:buClr>
                <a:schemeClr val="dk1"/>
              </a:buClr>
              <a:buSzPts val="3000"/>
              <a:buNone/>
              <a:defRPr sz="3000" b="1">
                <a:solidFill>
                  <a:schemeClr val="dk1"/>
                </a:solidFill>
              </a:defRPr>
            </a:lvl4pPr>
            <a:lvl5pPr lvl="4" algn="l" rtl="0">
              <a:lnSpc>
                <a:spcPct val="100000"/>
              </a:lnSpc>
              <a:spcBef>
                <a:spcPts val="0"/>
              </a:spcBef>
              <a:spcAft>
                <a:spcPts val="0"/>
              </a:spcAft>
              <a:buClr>
                <a:schemeClr val="dk1"/>
              </a:buClr>
              <a:buSzPts val="3000"/>
              <a:buNone/>
              <a:defRPr sz="3000" b="1">
                <a:solidFill>
                  <a:schemeClr val="dk1"/>
                </a:solidFill>
              </a:defRPr>
            </a:lvl5pPr>
            <a:lvl6pPr lvl="5" algn="l" rtl="0">
              <a:lnSpc>
                <a:spcPct val="100000"/>
              </a:lnSpc>
              <a:spcBef>
                <a:spcPts val="0"/>
              </a:spcBef>
              <a:spcAft>
                <a:spcPts val="0"/>
              </a:spcAft>
              <a:buClr>
                <a:schemeClr val="dk1"/>
              </a:buClr>
              <a:buSzPts val="3000"/>
              <a:buNone/>
              <a:defRPr sz="3000" b="1">
                <a:solidFill>
                  <a:schemeClr val="dk1"/>
                </a:solidFill>
              </a:defRPr>
            </a:lvl6pPr>
            <a:lvl7pPr lvl="6" algn="l" rtl="0">
              <a:lnSpc>
                <a:spcPct val="100000"/>
              </a:lnSpc>
              <a:spcBef>
                <a:spcPts val="0"/>
              </a:spcBef>
              <a:spcAft>
                <a:spcPts val="0"/>
              </a:spcAft>
              <a:buClr>
                <a:schemeClr val="dk1"/>
              </a:buClr>
              <a:buSzPts val="3000"/>
              <a:buNone/>
              <a:defRPr sz="3000" b="1">
                <a:solidFill>
                  <a:schemeClr val="dk1"/>
                </a:solidFill>
              </a:defRPr>
            </a:lvl7pPr>
            <a:lvl8pPr lvl="7" algn="l" rtl="0">
              <a:lnSpc>
                <a:spcPct val="100000"/>
              </a:lnSpc>
              <a:spcBef>
                <a:spcPts val="0"/>
              </a:spcBef>
              <a:spcAft>
                <a:spcPts val="0"/>
              </a:spcAft>
              <a:buClr>
                <a:schemeClr val="dk1"/>
              </a:buClr>
              <a:buSzPts val="3000"/>
              <a:buNone/>
              <a:defRPr sz="3000" b="1">
                <a:solidFill>
                  <a:schemeClr val="dk1"/>
                </a:solidFill>
              </a:defRPr>
            </a:lvl8pPr>
            <a:lvl9pPr lvl="8" algn="l" rtl="0">
              <a:lnSpc>
                <a:spcPct val="100000"/>
              </a:lnSpc>
              <a:spcBef>
                <a:spcPts val="0"/>
              </a:spcBef>
              <a:spcAft>
                <a:spcPts val="0"/>
              </a:spcAft>
              <a:buClr>
                <a:schemeClr val="dk1"/>
              </a:buClr>
              <a:buSzPts val="3000"/>
              <a:buNone/>
              <a:defRPr sz="3000" b="1">
                <a:solidFill>
                  <a:schemeClr val="dk1"/>
                </a:solidFill>
              </a:defRPr>
            </a:lvl9pPr>
          </a:lstStyle>
          <a:p>
            <a:endParaRPr/>
          </a:p>
        </p:txBody>
      </p:sp>
      <p:sp>
        <p:nvSpPr>
          <p:cNvPr id="551" name="Shape 551"/>
          <p:cNvSpPr txBox="1">
            <a:spLocks noGrp="1"/>
          </p:cNvSpPr>
          <p:nvPr>
            <p:ph type="body" idx="1"/>
          </p:nvPr>
        </p:nvSpPr>
        <p:spPr>
          <a:xfrm>
            <a:off x="291950" y="1854951"/>
            <a:ext cx="3978000" cy="2577000"/>
          </a:xfrm>
          <a:prstGeom prst="rect">
            <a:avLst/>
          </a:prstGeom>
          <a:noFill/>
        </p:spPr>
        <p:txBody>
          <a:bodyPr wrap="square" lIns="91425" tIns="91425" rIns="91425" bIns="91425" anchor="t" anchorCtr="0"/>
          <a:lstStyle>
            <a:lvl1pPr lvl="0" algn="l" rtl="0">
              <a:lnSpc>
                <a:spcPct val="115000"/>
              </a:lnSpc>
              <a:spcBef>
                <a:spcPts val="0"/>
              </a:spcBef>
              <a:spcAft>
                <a:spcPts val="1600"/>
              </a:spcAft>
              <a:buClr>
                <a:schemeClr val="dk2"/>
              </a:buClr>
              <a:buSzPts val="1600"/>
              <a:buChar char="●"/>
              <a:defRPr sz="1600">
                <a:solidFill>
                  <a:schemeClr val="dk2"/>
                </a:solidFill>
              </a:defRPr>
            </a:lvl1pPr>
            <a:lvl2pPr lvl="1" algn="l" rtl="0">
              <a:lnSpc>
                <a:spcPct val="115000"/>
              </a:lnSpc>
              <a:spcBef>
                <a:spcPts val="0"/>
              </a:spcBef>
              <a:spcAft>
                <a:spcPts val="1600"/>
              </a:spcAft>
              <a:buClr>
                <a:schemeClr val="dk2"/>
              </a:buClr>
              <a:buSzPts val="1100"/>
              <a:buChar char="○"/>
              <a:defRPr sz="1400">
                <a:solidFill>
                  <a:schemeClr val="dk2"/>
                </a:solidFill>
              </a:defRPr>
            </a:lvl2pPr>
            <a:lvl3pPr lvl="2" algn="l" rtl="0">
              <a:lnSpc>
                <a:spcPct val="115000"/>
              </a:lnSpc>
              <a:spcBef>
                <a:spcPts val="0"/>
              </a:spcBef>
              <a:spcAft>
                <a:spcPts val="1600"/>
              </a:spcAft>
              <a:buClr>
                <a:schemeClr val="dk2"/>
              </a:buClr>
              <a:buSzPts val="1100"/>
              <a:buChar char="■"/>
              <a:defRPr sz="1400">
                <a:solidFill>
                  <a:schemeClr val="dk2"/>
                </a:solidFill>
              </a:defRPr>
            </a:lvl3pPr>
            <a:lvl4pPr lvl="3" algn="l" rtl="0">
              <a:lnSpc>
                <a:spcPct val="115000"/>
              </a:lnSpc>
              <a:spcBef>
                <a:spcPts val="0"/>
              </a:spcBef>
              <a:spcAft>
                <a:spcPts val="1600"/>
              </a:spcAft>
              <a:buClr>
                <a:schemeClr val="dk2"/>
              </a:buClr>
              <a:buSzPts val="1100"/>
              <a:buChar char="●"/>
              <a:defRPr sz="1400">
                <a:solidFill>
                  <a:schemeClr val="dk2"/>
                </a:solidFill>
              </a:defRPr>
            </a:lvl4pPr>
            <a:lvl5pPr lvl="4" algn="l" rtl="0">
              <a:lnSpc>
                <a:spcPct val="115000"/>
              </a:lnSpc>
              <a:spcBef>
                <a:spcPts val="0"/>
              </a:spcBef>
              <a:spcAft>
                <a:spcPts val="1600"/>
              </a:spcAft>
              <a:buClr>
                <a:schemeClr val="dk2"/>
              </a:buClr>
              <a:buSzPts val="1100"/>
              <a:buChar char="○"/>
              <a:defRPr sz="1400">
                <a:solidFill>
                  <a:schemeClr val="dk2"/>
                </a:solidFill>
              </a:defRPr>
            </a:lvl5pPr>
            <a:lvl6pPr lvl="5" algn="l" rtl="0">
              <a:lnSpc>
                <a:spcPct val="115000"/>
              </a:lnSpc>
              <a:spcBef>
                <a:spcPts val="0"/>
              </a:spcBef>
              <a:spcAft>
                <a:spcPts val="1600"/>
              </a:spcAft>
              <a:buClr>
                <a:schemeClr val="dk2"/>
              </a:buClr>
              <a:buSzPts val="1100"/>
              <a:buChar char="■"/>
              <a:defRPr sz="1400">
                <a:solidFill>
                  <a:schemeClr val="dk2"/>
                </a:solidFill>
              </a:defRPr>
            </a:lvl6pPr>
            <a:lvl7pPr lvl="6" algn="l" rtl="0">
              <a:lnSpc>
                <a:spcPct val="115000"/>
              </a:lnSpc>
              <a:spcBef>
                <a:spcPts val="0"/>
              </a:spcBef>
              <a:spcAft>
                <a:spcPts val="1600"/>
              </a:spcAft>
              <a:buClr>
                <a:schemeClr val="dk2"/>
              </a:buClr>
              <a:buSzPts val="1100"/>
              <a:buChar char="●"/>
              <a:defRPr sz="1400">
                <a:solidFill>
                  <a:schemeClr val="dk2"/>
                </a:solidFill>
              </a:defRPr>
            </a:lvl7pPr>
            <a:lvl8pPr lvl="7" algn="l" rtl="0">
              <a:lnSpc>
                <a:spcPct val="115000"/>
              </a:lnSpc>
              <a:spcBef>
                <a:spcPts val="0"/>
              </a:spcBef>
              <a:spcAft>
                <a:spcPts val="1600"/>
              </a:spcAft>
              <a:buClr>
                <a:schemeClr val="dk2"/>
              </a:buClr>
              <a:buSzPts val="1100"/>
              <a:buChar char="○"/>
              <a:defRPr sz="1400">
                <a:solidFill>
                  <a:schemeClr val="dk2"/>
                </a:solidFill>
              </a:defRPr>
            </a:lvl8pPr>
            <a:lvl9pPr lvl="8" algn="l" rtl="0">
              <a:lnSpc>
                <a:spcPct val="115000"/>
              </a:lnSpc>
              <a:spcBef>
                <a:spcPts val="0"/>
              </a:spcBef>
              <a:spcAft>
                <a:spcPts val="1600"/>
              </a:spcAft>
              <a:buClr>
                <a:schemeClr val="dk2"/>
              </a:buClr>
              <a:buSzPts val="1100"/>
              <a:buChar char="■"/>
              <a:defRPr sz="1400">
                <a:solidFill>
                  <a:schemeClr val="dk2"/>
                </a:solidFill>
              </a:defRPr>
            </a:lvl9pPr>
          </a:lstStyle>
          <a:p>
            <a:endParaRPr/>
          </a:p>
        </p:txBody>
      </p:sp>
      <p:sp>
        <p:nvSpPr>
          <p:cNvPr id="552" name="Shape 552"/>
          <p:cNvSpPr txBox="1">
            <a:spLocks noGrp="1"/>
          </p:cNvSpPr>
          <p:nvPr>
            <p:ph type="sldNum" idx="12"/>
          </p:nvPr>
        </p:nvSpPr>
        <p:spPr>
          <a:xfrm>
            <a:off x="8472458" y="4663217"/>
            <a:ext cx="548700" cy="393600"/>
          </a:xfrm>
          <a:prstGeom prst="rect">
            <a:avLst/>
          </a:prstGeom>
          <a:noFill/>
        </p:spPr>
        <p:txBody>
          <a:bodyPr wrap="square" lIns="91425" tIns="91425" rIns="91425" bIns="91425" anchor="ctr" anchorCtr="0">
            <a:noAutofit/>
          </a:bodyPr>
          <a:lstStyle/>
          <a:p>
            <a:pPr marL="0" lvl="0" indent="0" algn="r" rtl="0">
              <a:lnSpc>
                <a:spcPct val="100000"/>
              </a:lnSpc>
              <a:spcBef>
                <a:spcPts val="0"/>
              </a:spcBef>
              <a:spcAft>
                <a:spcPts val="0"/>
              </a:spcAft>
              <a:buNone/>
            </a:pPr>
            <a:fld id="{00000000-1234-1234-1234-123412341234}" type="slidenum">
              <a:rPr lang="en" sz="1000">
                <a:solidFill>
                  <a:schemeClr val="dk2"/>
                </a:solidFill>
              </a:rPr>
              <a:t>‹#›</a:t>
            </a:fld>
            <a:endParaRPr lang="en" sz="1000">
              <a:solidFill>
                <a:schemeClr val="dk2"/>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445025"/>
            <a:ext cx="8520600" cy="572700"/>
          </a:xfrm>
          <a:prstGeom prst="rect">
            <a:avLst/>
          </a:prstGeom>
        </p:spPr>
        <p:txBody>
          <a:bodyPr wrap="square" lIns="91425" tIns="91425" rIns="91425" bIns="91425" anchor="t" anchorCtr="0"/>
          <a:lstStyle>
            <a:lvl1pPr lvl="0">
              <a:spcBef>
                <a:spcPts val="0"/>
              </a:spcBef>
              <a:buSzPts val="2800"/>
              <a:buNone/>
              <a:defRPr/>
            </a:lvl1pPr>
            <a:lvl2pPr lvl="1">
              <a:spcBef>
                <a:spcPts val="0"/>
              </a:spcBef>
              <a:buSzPts val="2800"/>
              <a:buNone/>
              <a:defRPr/>
            </a:lvl2pPr>
            <a:lvl3pPr lvl="2">
              <a:spcBef>
                <a:spcPts val="0"/>
              </a:spcBef>
              <a:buSzPts val="2800"/>
              <a:buNone/>
              <a:defRPr/>
            </a:lvl3pPr>
            <a:lvl4pPr lvl="3">
              <a:spcBef>
                <a:spcPts val="0"/>
              </a:spcBef>
              <a:buSzPts val="2800"/>
              <a:buNone/>
              <a:defRPr/>
            </a:lvl4pPr>
            <a:lvl5pPr lvl="4">
              <a:spcBef>
                <a:spcPts val="0"/>
              </a:spcBef>
              <a:buSzPts val="2800"/>
              <a:buNone/>
              <a:defRPr/>
            </a:lvl5pPr>
            <a:lvl6pPr lvl="5">
              <a:spcBef>
                <a:spcPts val="0"/>
              </a:spcBef>
              <a:buSzPts val="2800"/>
              <a:buNone/>
              <a:defRPr/>
            </a:lvl6pPr>
            <a:lvl7pPr lvl="6">
              <a:spcBef>
                <a:spcPts val="0"/>
              </a:spcBef>
              <a:buSzPts val="2800"/>
              <a:buNone/>
              <a:defRPr/>
            </a:lvl7pPr>
            <a:lvl8pPr lvl="7">
              <a:spcBef>
                <a:spcPts val="0"/>
              </a:spcBef>
              <a:buSzPts val="2800"/>
              <a:buNone/>
              <a:defRPr/>
            </a:lvl8pPr>
            <a:lvl9pPr lvl="8">
              <a:spcBef>
                <a:spcPts val="0"/>
              </a:spcBef>
              <a:buSzPts val="2800"/>
              <a:buNone/>
              <a:defRPr/>
            </a:lvl9pPr>
          </a:lstStyle>
          <a:p>
            <a:endParaRPr/>
          </a:p>
        </p:txBody>
      </p:sp>
      <p:sp>
        <p:nvSpPr>
          <p:cNvPr id="27" name="Shape 27"/>
          <p:cNvSpPr txBox="1">
            <a:spLocks noGrp="1"/>
          </p:cNvSpPr>
          <p:nvPr>
            <p:ph type="sldNum" idx="12"/>
          </p:nvPr>
        </p:nvSpPr>
        <p:spPr>
          <a:xfrm>
            <a:off x="8472458" y="4663217"/>
            <a:ext cx="548700" cy="393600"/>
          </a:xfrm>
          <a:prstGeom prst="rect">
            <a:avLst/>
          </a:prstGeom>
        </p:spPr>
        <p:txBody>
          <a:bodyPr wrap="square" lIns="91425" tIns="91425" rIns="91425" bIns="91425" anchor="ctr" anchorCtr="0">
            <a:noAutofit/>
          </a:bodyPr>
          <a:lstStyle/>
          <a:p>
            <a:pPr marL="0" lvl="0" indent="0">
              <a:spcBef>
                <a:spcPts val="0"/>
              </a:spcBef>
              <a:buNone/>
            </a:pPr>
            <a:fld id="{00000000-1234-1234-1234-123412341234}" type="slidenum">
              <a:rPr lang="en"/>
              <a:t>‹#›</a:t>
            </a:fld>
            <a:endParaRPr lang="e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0" y="555600"/>
            <a:ext cx="2808000" cy="755700"/>
          </a:xfrm>
          <a:prstGeom prst="rect">
            <a:avLst/>
          </a:prstGeom>
        </p:spPr>
        <p:txBody>
          <a:bodyPr wrap="square" lIns="91425" tIns="91425" rIns="91425" bIns="91425" anchor="b" anchorCtr="0"/>
          <a:lstStyle>
            <a:lvl1pPr lvl="0">
              <a:spcBef>
                <a:spcPts val="0"/>
              </a:spcBef>
              <a:buSzPts val="2400"/>
              <a:buNone/>
              <a:defRPr sz="2400"/>
            </a:lvl1pPr>
            <a:lvl2pPr lvl="1">
              <a:spcBef>
                <a:spcPts val="0"/>
              </a:spcBef>
              <a:buSzPts val="2400"/>
              <a:buNone/>
              <a:defRPr sz="2400"/>
            </a:lvl2pPr>
            <a:lvl3pPr lvl="2">
              <a:spcBef>
                <a:spcPts val="0"/>
              </a:spcBef>
              <a:buSzPts val="2400"/>
              <a:buNone/>
              <a:defRPr sz="2400"/>
            </a:lvl3pPr>
            <a:lvl4pPr lvl="3">
              <a:spcBef>
                <a:spcPts val="0"/>
              </a:spcBef>
              <a:buSzPts val="2400"/>
              <a:buNone/>
              <a:defRPr sz="2400"/>
            </a:lvl4pPr>
            <a:lvl5pPr lvl="4">
              <a:spcBef>
                <a:spcPts val="0"/>
              </a:spcBef>
              <a:buSzPts val="2400"/>
              <a:buNone/>
              <a:defRPr sz="2400"/>
            </a:lvl5pPr>
            <a:lvl6pPr lvl="5">
              <a:spcBef>
                <a:spcPts val="0"/>
              </a:spcBef>
              <a:buSzPts val="2400"/>
              <a:buNone/>
              <a:defRPr sz="2400"/>
            </a:lvl6pPr>
            <a:lvl7pPr lvl="6">
              <a:spcBef>
                <a:spcPts val="0"/>
              </a:spcBef>
              <a:buSzPts val="2400"/>
              <a:buNone/>
              <a:defRPr sz="2400"/>
            </a:lvl7pPr>
            <a:lvl8pPr lvl="7">
              <a:spcBef>
                <a:spcPts val="0"/>
              </a:spcBef>
              <a:buSzPts val="2400"/>
              <a:buNone/>
              <a:defRPr sz="2400"/>
            </a:lvl8pPr>
            <a:lvl9pPr lvl="8">
              <a:spcBef>
                <a:spcPts val="0"/>
              </a:spcBef>
              <a:buSzPts val="2400"/>
              <a:buNone/>
              <a:defRPr sz="2400"/>
            </a:lvl9pPr>
          </a:lstStyle>
          <a:p>
            <a:endParaRPr/>
          </a:p>
        </p:txBody>
      </p:sp>
      <p:sp>
        <p:nvSpPr>
          <p:cNvPr id="30" name="Shape 30"/>
          <p:cNvSpPr txBox="1">
            <a:spLocks noGrp="1"/>
          </p:cNvSpPr>
          <p:nvPr>
            <p:ph type="body" idx="1"/>
          </p:nvPr>
        </p:nvSpPr>
        <p:spPr>
          <a:xfrm>
            <a:off x="311700" y="1389600"/>
            <a:ext cx="2808000" cy="3179400"/>
          </a:xfrm>
          <a:prstGeom prst="rect">
            <a:avLst/>
          </a:prstGeom>
        </p:spPr>
        <p:txBody>
          <a:bodyPr wrap="square" lIns="91425" tIns="91425" rIns="91425" bIns="91425" anchor="t" anchorCtr="0"/>
          <a:lstStyle>
            <a:lvl1pPr lvl="0">
              <a:spcBef>
                <a:spcPts val="0"/>
              </a:spcBef>
              <a:buSzPts val="1200"/>
              <a:buChar char="●"/>
              <a:defRPr sz="1200"/>
            </a:lvl1pPr>
            <a:lvl2pPr lvl="1">
              <a:spcBef>
                <a:spcPts val="0"/>
              </a:spcBef>
              <a:buSzPts val="1200"/>
              <a:buChar char="○"/>
              <a:defRPr sz="1200"/>
            </a:lvl2pPr>
            <a:lvl3pPr lvl="2">
              <a:spcBef>
                <a:spcPts val="0"/>
              </a:spcBef>
              <a:buSzPts val="1200"/>
              <a:buChar char="■"/>
              <a:defRPr sz="1200"/>
            </a:lvl3pPr>
            <a:lvl4pPr lvl="3">
              <a:spcBef>
                <a:spcPts val="0"/>
              </a:spcBef>
              <a:buSzPts val="1200"/>
              <a:buChar char="●"/>
              <a:defRPr sz="1200"/>
            </a:lvl4pPr>
            <a:lvl5pPr lvl="4">
              <a:spcBef>
                <a:spcPts val="0"/>
              </a:spcBef>
              <a:buSzPts val="1200"/>
              <a:buChar char="○"/>
              <a:defRPr sz="1200"/>
            </a:lvl5pPr>
            <a:lvl6pPr lvl="5">
              <a:spcBef>
                <a:spcPts val="0"/>
              </a:spcBef>
              <a:buSzPts val="1200"/>
              <a:buChar char="■"/>
              <a:defRPr sz="1200"/>
            </a:lvl6pPr>
            <a:lvl7pPr lvl="6">
              <a:spcBef>
                <a:spcPts val="0"/>
              </a:spcBef>
              <a:buSzPts val="1200"/>
              <a:buChar char="●"/>
              <a:defRPr sz="1200"/>
            </a:lvl7pPr>
            <a:lvl8pPr lvl="7">
              <a:spcBef>
                <a:spcPts val="0"/>
              </a:spcBef>
              <a:buSzPts val="1200"/>
              <a:buChar char="○"/>
              <a:defRPr sz="1200"/>
            </a:lvl8pPr>
            <a:lvl9pPr lvl="8">
              <a:spcBef>
                <a:spcPts val="0"/>
              </a:spcBef>
              <a:buSzPts val="1200"/>
              <a:buChar char="■"/>
              <a:defRPr sz="1200"/>
            </a:lvl9pPr>
          </a:lstStyle>
          <a:p>
            <a:endParaRPr/>
          </a:p>
        </p:txBody>
      </p:sp>
      <p:sp>
        <p:nvSpPr>
          <p:cNvPr id="31" name="Shape 31"/>
          <p:cNvSpPr txBox="1">
            <a:spLocks noGrp="1"/>
          </p:cNvSpPr>
          <p:nvPr>
            <p:ph type="sldNum" idx="12"/>
          </p:nvPr>
        </p:nvSpPr>
        <p:spPr>
          <a:xfrm>
            <a:off x="8472458" y="4663217"/>
            <a:ext cx="548700" cy="393600"/>
          </a:xfrm>
          <a:prstGeom prst="rect">
            <a:avLst/>
          </a:prstGeom>
        </p:spPr>
        <p:txBody>
          <a:bodyPr wrap="square" lIns="91425" tIns="91425" rIns="91425" bIns="91425" anchor="ctr" anchorCtr="0">
            <a:noAutofit/>
          </a:bodyPr>
          <a:lstStyle/>
          <a:p>
            <a:pPr marL="0" lvl="0" indent="0">
              <a:spcBef>
                <a:spcPts val="0"/>
              </a:spcBef>
              <a:buNone/>
            </a:pPr>
            <a:fld id="{00000000-1234-1234-1234-123412341234}" type="slidenum">
              <a:rPr lang="en"/>
              <a:t>‹#›</a:t>
            </a:fld>
            <a:endParaRPr lang="e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Main 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450150"/>
            <a:ext cx="6367800" cy="4090800"/>
          </a:xfrm>
          <a:prstGeom prst="rect">
            <a:avLst/>
          </a:prstGeom>
        </p:spPr>
        <p:txBody>
          <a:bodyPr wrap="square" lIns="91425" tIns="91425" rIns="91425" bIns="91425" anchor="ctr" anchorCtr="0"/>
          <a:lstStyle>
            <a:lvl1pPr lvl="0">
              <a:spcBef>
                <a:spcPts val="0"/>
              </a:spcBef>
              <a:buSzPts val="4800"/>
              <a:buNone/>
              <a:defRPr sz="4800"/>
            </a:lvl1pPr>
            <a:lvl2pPr lvl="1">
              <a:spcBef>
                <a:spcPts val="0"/>
              </a:spcBef>
              <a:buSzPts val="4800"/>
              <a:buNone/>
              <a:defRPr sz="4800"/>
            </a:lvl2pPr>
            <a:lvl3pPr lvl="2">
              <a:spcBef>
                <a:spcPts val="0"/>
              </a:spcBef>
              <a:buSzPts val="4800"/>
              <a:buNone/>
              <a:defRPr sz="4800"/>
            </a:lvl3pPr>
            <a:lvl4pPr lvl="3">
              <a:spcBef>
                <a:spcPts val="0"/>
              </a:spcBef>
              <a:buSzPts val="4800"/>
              <a:buNone/>
              <a:defRPr sz="4800"/>
            </a:lvl4pPr>
            <a:lvl5pPr lvl="4">
              <a:spcBef>
                <a:spcPts val="0"/>
              </a:spcBef>
              <a:buSzPts val="4800"/>
              <a:buNone/>
              <a:defRPr sz="4800"/>
            </a:lvl5pPr>
            <a:lvl6pPr lvl="5">
              <a:spcBef>
                <a:spcPts val="0"/>
              </a:spcBef>
              <a:buSzPts val="4800"/>
              <a:buNone/>
              <a:defRPr sz="4800"/>
            </a:lvl6pPr>
            <a:lvl7pPr lvl="6">
              <a:spcBef>
                <a:spcPts val="0"/>
              </a:spcBef>
              <a:buSzPts val="4800"/>
              <a:buNone/>
              <a:defRPr sz="4800"/>
            </a:lvl7pPr>
            <a:lvl8pPr lvl="7">
              <a:spcBef>
                <a:spcPts val="0"/>
              </a:spcBef>
              <a:buSzPts val="4800"/>
              <a:buNone/>
              <a:defRPr sz="4800"/>
            </a:lvl8pPr>
            <a:lvl9pPr lvl="8">
              <a:spcBef>
                <a:spcPts val="0"/>
              </a:spcBef>
              <a:buSzPts val="4800"/>
              <a:buNone/>
              <a:defRPr sz="4800"/>
            </a:lvl9pPr>
          </a:lstStyle>
          <a:p>
            <a:endParaRPr/>
          </a:p>
        </p:txBody>
      </p:sp>
      <p:sp>
        <p:nvSpPr>
          <p:cNvPr id="34" name="Shape 34"/>
          <p:cNvSpPr txBox="1">
            <a:spLocks noGrp="1"/>
          </p:cNvSpPr>
          <p:nvPr>
            <p:ph type="sldNum" idx="12"/>
          </p:nvPr>
        </p:nvSpPr>
        <p:spPr>
          <a:xfrm>
            <a:off x="8472458" y="4663217"/>
            <a:ext cx="548700" cy="393600"/>
          </a:xfrm>
          <a:prstGeom prst="rect">
            <a:avLst/>
          </a:prstGeom>
        </p:spPr>
        <p:txBody>
          <a:bodyPr wrap="square" lIns="91425" tIns="91425" rIns="91425" bIns="91425" anchor="ctr" anchorCtr="0">
            <a:noAutofit/>
          </a:bodyPr>
          <a:lstStyle/>
          <a:p>
            <a:pPr marL="0" lvl="0" indent="0">
              <a:spcBef>
                <a:spcPts val="0"/>
              </a:spcBef>
              <a:buNone/>
            </a:pPr>
            <a:fld id="{00000000-1234-1234-1234-123412341234}" type="slidenum">
              <a:rPr lang="en"/>
              <a:t>‹#›</a:t>
            </a:fld>
            <a:endParaRPr lang="e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wrap="square" lIns="91425" tIns="91425" rIns="91425" bIns="91425" anchor="ctr" anchorCtr="0">
            <a:noAutofit/>
          </a:bodyPr>
          <a:lstStyle/>
          <a:p>
            <a:pPr marL="0" lvl="0" indent="0">
              <a:spcBef>
                <a:spcPts val="0"/>
              </a:spcBef>
              <a:buNone/>
            </a:pPr>
            <a:endParaRPr/>
          </a:p>
        </p:txBody>
      </p:sp>
      <p:sp>
        <p:nvSpPr>
          <p:cNvPr id="37" name="Shape 37"/>
          <p:cNvSpPr txBox="1">
            <a:spLocks noGrp="1"/>
          </p:cNvSpPr>
          <p:nvPr>
            <p:ph type="title"/>
          </p:nvPr>
        </p:nvSpPr>
        <p:spPr>
          <a:xfrm>
            <a:off x="265500" y="1233175"/>
            <a:ext cx="4045200" cy="1482300"/>
          </a:xfrm>
          <a:prstGeom prst="rect">
            <a:avLst/>
          </a:prstGeom>
        </p:spPr>
        <p:txBody>
          <a:bodyPr wrap="square" lIns="91425" tIns="91425" rIns="91425" bIns="91425" anchor="b" anchorCtr="0"/>
          <a:lstStyle>
            <a:lvl1pPr lvl="0" algn="ctr">
              <a:spcBef>
                <a:spcPts val="0"/>
              </a:spcBef>
              <a:buSzPts val="4200"/>
              <a:buNone/>
              <a:defRPr sz="4200"/>
            </a:lvl1pPr>
            <a:lvl2pPr lvl="1" algn="ctr">
              <a:spcBef>
                <a:spcPts val="0"/>
              </a:spcBef>
              <a:buSzPts val="4200"/>
              <a:buNone/>
              <a:defRPr sz="4200"/>
            </a:lvl2pPr>
            <a:lvl3pPr lvl="2" algn="ctr">
              <a:spcBef>
                <a:spcPts val="0"/>
              </a:spcBef>
              <a:buSzPts val="4200"/>
              <a:buNone/>
              <a:defRPr sz="4200"/>
            </a:lvl3pPr>
            <a:lvl4pPr lvl="3" algn="ctr">
              <a:spcBef>
                <a:spcPts val="0"/>
              </a:spcBef>
              <a:buSzPts val="4200"/>
              <a:buNone/>
              <a:defRPr sz="4200"/>
            </a:lvl4pPr>
            <a:lvl5pPr lvl="4" algn="ctr">
              <a:spcBef>
                <a:spcPts val="0"/>
              </a:spcBef>
              <a:buSzPts val="4200"/>
              <a:buNone/>
              <a:defRPr sz="4200"/>
            </a:lvl5pPr>
            <a:lvl6pPr lvl="5" algn="ctr">
              <a:spcBef>
                <a:spcPts val="0"/>
              </a:spcBef>
              <a:buSzPts val="4200"/>
              <a:buNone/>
              <a:defRPr sz="4200"/>
            </a:lvl6pPr>
            <a:lvl7pPr lvl="6" algn="ctr">
              <a:spcBef>
                <a:spcPts val="0"/>
              </a:spcBef>
              <a:buSzPts val="4200"/>
              <a:buNone/>
              <a:defRPr sz="4200"/>
            </a:lvl7pPr>
            <a:lvl8pPr lvl="7" algn="ctr">
              <a:spcBef>
                <a:spcPts val="0"/>
              </a:spcBef>
              <a:buSzPts val="4200"/>
              <a:buNone/>
              <a:defRPr sz="4200"/>
            </a:lvl8pPr>
            <a:lvl9pPr lvl="8" algn="ctr">
              <a:spcBef>
                <a:spcPts val="0"/>
              </a:spcBef>
              <a:buSzPts val="4200"/>
              <a:buNone/>
              <a:defRPr sz="4200"/>
            </a:lvl9pPr>
          </a:lstStyle>
          <a:p>
            <a:endParaRPr/>
          </a:p>
        </p:txBody>
      </p:sp>
      <p:sp>
        <p:nvSpPr>
          <p:cNvPr id="38" name="Shape 38"/>
          <p:cNvSpPr txBox="1">
            <a:spLocks noGrp="1"/>
          </p:cNvSpPr>
          <p:nvPr>
            <p:ph type="subTitle" idx="1"/>
          </p:nvPr>
        </p:nvSpPr>
        <p:spPr>
          <a:xfrm>
            <a:off x="265500" y="2803075"/>
            <a:ext cx="4045200" cy="1235100"/>
          </a:xfrm>
          <a:prstGeom prst="rect">
            <a:avLst/>
          </a:prstGeom>
        </p:spPr>
        <p:txBody>
          <a:bodyPr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Shape 39"/>
          <p:cNvSpPr txBox="1">
            <a:spLocks noGrp="1"/>
          </p:cNvSpPr>
          <p:nvPr>
            <p:ph type="body" idx="2"/>
          </p:nvPr>
        </p:nvSpPr>
        <p:spPr>
          <a:xfrm>
            <a:off x="4939500" y="724075"/>
            <a:ext cx="3837000" cy="3695100"/>
          </a:xfrm>
          <a:prstGeom prst="rect">
            <a:avLst/>
          </a:prstGeom>
        </p:spPr>
        <p:txBody>
          <a:bodyPr wrap="square" lIns="91425" tIns="91425" rIns="91425" bIns="91425" anchor="ctr" anchorCtr="0"/>
          <a:lstStyle>
            <a:lvl1pPr lvl="0">
              <a:spcBef>
                <a:spcPts val="0"/>
              </a:spcBef>
              <a:buSzPts val="1800"/>
              <a:buChar char="●"/>
              <a:defRPr/>
            </a:lvl1pPr>
            <a:lvl2pPr lvl="1">
              <a:spcBef>
                <a:spcPts val="0"/>
              </a:spcBef>
              <a:buSzPts val="1400"/>
              <a:buChar char="○"/>
              <a:defRPr/>
            </a:lvl2pPr>
            <a:lvl3pPr lvl="2">
              <a:spcBef>
                <a:spcPts val="0"/>
              </a:spcBef>
              <a:buSzPts val="1400"/>
              <a:buChar char="■"/>
              <a:defRPr/>
            </a:lvl3pPr>
            <a:lvl4pPr lvl="3">
              <a:spcBef>
                <a:spcPts val="0"/>
              </a:spcBef>
              <a:buSzPts val="1400"/>
              <a:buChar char="●"/>
              <a:defRPr/>
            </a:lvl4pPr>
            <a:lvl5pPr lvl="4">
              <a:spcBef>
                <a:spcPts val="0"/>
              </a:spcBef>
              <a:buSzPts val="1400"/>
              <a:buChar char="○"/>
              <a:defRPr/>
            </a:lvl5pPr>
            <a:lvl6pPr lvl="5">
              <a:spcBef>
                <a:spcPts val="0"/>
              </a:spcBef>
              <a:buSzPts val="1400"/>
              <a:buChar char="■"/>
              <a:defRPr/>
            </a:lvl6pPr>
            <a:lvl7pPr lvl="6">
              <a:spcBef>
                <a:spcPts val="0"/>
              </a:spcBef>
              <a:buSzPts val="1400"/>
              <a:buChar char="●"/>
              <a:defRPr/>
            </a:lvl7pPr>
            <a:lvl8pPr lvl="7">
              <a:spcBef>
                <a:spcPts val="0"/>
              </a:spcBef>
              <a:buSzPts val="1400"/>
              <a:buChar char="○"/>
              <a:defRPr/>
            </a:lvl8pPr>
            <a:lvl9pPr lvl="8">
              <a:spcBef>
                <a:spcPts val="0"/>
              </a:spcBef>
              <a:buSzPts val="1400"/>
              <a:buChar char="■"/>
              <a:defRPr/>
            </a:lvl9pPr>
          </a:lstStyle>
          <a:p>
            <a:endParaRPr/>
          </a:p>
        </p:txBody>
      </p:sp>
      <p:sp>
        <p:nvSpPr>
          <p:cNvPr id="40" name="Shape 40"/>
          <p:cNvSpPr txBox="1">
            <a:spLocks noGrp="1"/>
          </p:cNvSpPr>
          <p:nvPr>
            <p:ph type="sldNum" idx="12"/>
          </p:nvPr>
        </p:nvSpPr>
        <p:spPr>
          <a:xfrm>
            <a:off x="8472458" y="4663217"/>
            <a:ext cx="548700" cy="393600"/>
          </a:xfrm>
          <a:prstGeom prst="rect">
            <a:avLst/>
          </a:prstGeom>
        </p:spPr>
        <p:txBody>
          <a:bodyPr wrap="square" lIns="91425" tIns="91425" rIns="91425" bIns="91425" anchor="ctr" anchorCtr="0">
            <a:noAutofit/>
          </a:bodyPr>
          <a:lstStyle/>
          <a:p>
            <a:pPr marL="0" lvl="0" indent="0">
              <a:spcBef>
                <a:spcPts val="0"/>
              </a:spcBef>
              <a:buNone/>
            </a:pPr>
            <a:fld id="{00000000-1234-1234-1234-123412341234}" type="slidenum">
              <a:rPr lang="en"/>
              <a:t>‹#›</a:t>
            </a:fld>
            <a:endParaRPr lang="e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Caption">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4230575"/>
            <a:ext cx="5998800" cy="605100"/>
          </a:xfrm>
          <a:prstGeom prst="rect">
            <a:avLst/>
          </a:prstGeom>
        </p:spPr>
        <p:txBody>
          <a:bodyPr wrap="square" lIns="91425" tIns="91425" rIns="91425" bIns="91425" anchor="ctr" anchorCtr="0"/>
          <a:lstStyle>
            <a:lvl1pPr lvl="0">
              <a:lnSpc>
                <a:spcPct val="100000"/>
              </a:lnSpc>
              <a:spcBef>
                <a:spcPts val="0"/>
              </a:spcBef>
              <a:spcAft>
                <a:spcPts val="0"/>
              </a:spcAft>
              <a:buSzPts val="1800"/>
              <a:buNone/>
              <a:defRPr/>
            </a:lvl1pPr>
          </a:lstStyle>
          <a:p>
            <a:endParaRPr/>
          </a:p>
        </p:txBody>
      </p:sp>
      <p:sp>
        <p:nvSpPr>
          <p:cNvPr id="43" name="Shape 43"/>
          <p:cNvSpPr txBox="1">
            <a:spLocks noGrp="1"/>
          </p:cNvSpPr>
          <p:nvPr>
            <p:ph type="sldNum" idx="12"/>
          </p:nvPr>
        </p:nvSpPr>
        <p:spPr>
          <a:xfrm>
            <a:off x="8472458" y="4663217"/>
            <a:ext cx="548700" cy="393600"/>
          </a:xfrm>
          <a:prstGeom prst="rect">
            <a:avLst/>
          </a:prstGeom>
        </p:spPr>
        <p:txBody>
          <a:bodyPr wrap="square" lIns="91425" tIns="91425" rIns="91425" bIns="91425" anchor="ctr" anchorCtr="0">
            <a:noAutofit/>
          </a:bodyPr>
          <a:lstStyle/>
          <a:p>
            <a:pPr marL="0" lvl="0" indent="0">
              <a:spcBef>
                <a:spcPts val="0"/>
              </a:spcBef>
              <a:buNone/>
            </a:pPr>
            <a:fld id="{00000000-1234-1234-1234-123412341234}" type="slidenum">
              <a:rPr lang="en"/>
              <a:t>‹#›</a:t>
            </a:fld>
            <a:endParaRPr lang="e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18" Type="http://schemas.openxmlformats.org/officeDocument/2006/relationships/slideLayout" Target="../slideLayouts/slideLayout4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0" Type="http://schemas.openxmlformats.org/officeDocument/2006/relationships/theme" Target="../theme/theme3.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445025"/>
            <a:ext cx="8520600" cy="572700"/>
          </a:xfrm>
          <a:prstGeom prst="rect">
            <a:avLst/>
          </a:prstGeom>
          <a:noFill/>
          <a:ln>
            <a:noFill/>
          </a:ln>
        </p:spPr>
        <p:txBody>
          <a:bodyPr wrap="square" lIns="91425" tIns="91425" rIns="91425" bIns="91425" anchor="t" anchorCtr="0"/>
          <a:lstStyle>
            <a:lvl1pPr lvl="0">
              <a:spcBef>
                <a:spcPts val="0"/>
              </a:spcBef>
              <a:buClr>
                <a:schemeClr val="dk1"/>
              </a:buClr>
              <a:buSzPts val="2800"/>
              <a:buNone/>
              <a:defRPr sz="2800">
                <a:solidFill>
                  <a:schemeClr val="dk1"/>
                </a:solidFill>
              </a:defRPr>
            </a:lvl1pPr>
            <a:lvl2pPr lvl="1">
              <a:spcBef>
                <a:spcPts val="0"/>
              </a:spcBef>
              <a:buClr>
                <a:schemeClr val="dk1"/>
              </a:buClr>
              <a:buSzPts val="2800"/>
              <a:buNone/>
              <a:defRPr sz="2800">
                <a:solidFill>
                  <a:schemeClr val="dk1"/>
                </a:solidFill>
              </a:defRPr>
            </a:lvl2pPr>
            <a:lvl3pPr lvl="2">
              <a:spcBef>
                <a:spcPts val="0"/>
              </a:spcBef>
              <a:buClr>
                <a:schemeClr val="dk1"/>
              </a:buClr>
              <a:buSzPts val="2800"/>
              <a:buNone/>
              <a:defRPr sz="2800">
                <a:solidFill>
                  <a:schemeClr val="dk1"/>
                </a:solidFill>
              </a:defRPr>
            </a:lvl3pPr>
            <a:lvl4pPr lvl="3">
              <a:spcBef>
                <a:spcPts val="0"/>
              </a:spcBef>
              <a:buClr>
                <a:schemeClr val="dk1"/>
              </a:buClr>
              <a:buSzPts val="2800"/>
              <a:buNone/>
              <a:defRPr sz="2800">
                <a:solidFill>
                  <a:schemeClr val="dk1"/>
                </a:solidFill>
              </a:defRPr>
            </a:lvl4pPr>
            <a:lvl5pPr lvl="4">
              <a:spcBef>
                <a:spcPts val="0"/>
              </a:spcBef>
              <a:buClr>
                <a:schemeClr val="dk1"/>
              </a:buClr>
              <a:buSzPts val="2800"/>
              <a:buNone/>
              <a:defRPr sz="2800">
                <a:solidFill>
                  <a:schemeClr val="dk1"/>
                </a:solidFill>
              </a:defRPr>
            </a:lvl5pPr>
            <a:lvl6pPr lvl="5">
              <a:spcBef>
                <a:spcPts val="0"/>
              </a:spcBef>
              <a:buClr>
                <a:schemeClr val="dk1"/>
              </a:buClr>
              <a:buSzPts val="2800"/>
              <a:buNone/>
              <a:defRPr sz="2800">
                <a:solidFill>
                  <a:schemeClr val="dk1"/>
                </a:solidFill>
              </a:defRPr>
            </a:lvl6pPr>
            <a:lvl7pPr lvl="6">
              <a:spcBef>
                <a:spcPts val="0"/>
              </a:spcBef>
              <a:buClr>
                <a:schemeClr val="dk1"/>
              </a:buClr>
              <a:buSzPts val="2800"/>
              <a:buNone/>
              <a:defRPr sz="2800">
                <a:solidFill>
                  <a:schemeClr val="dk1"/>
                </a:solidFill>
              </a:defRPr>
            </a:lvl7pPr>
            <a:lvl8pPr lvl="7">
              <a:spcBef>
                <a:spcPts val="0"/>
              </a:spcBef>
              <a:buClr>
                <a:schemeClr val="dk1"/>
              </a:buClr>
              <a:buSzPts val="2800"/>
              <a:buNone/>
              <a:defRPr sz="2800">
                <a:solidFill>
                  <a:schemeClr val="dk1"/>
                </a:solidFill>
              </a:defRPr>
            </a:lvl8pPr>
            <a:lvl9pPr lvl="8">
              <a:spcBef>
                <a:spcPts val="0"/>
              </a:spcBef>
              <a:buClr>
                <a:schemeClr val="dk1"/>
              </a:buClr>
              <a:buSzPts val="2800"/>
              <a:buNone/>
              <a:defRPr sz="2800">
                <a:solidFill>
                  <a:schemeClr val="dk1"/>
                </a:solidFill>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wrap="square" lIns="91425" tIns="91425" rIns="91425" bIns="91425" anchor="t" anchorCtr="0"/>
          <a:lstStyle>
            <a:lvl1pPr lvl="0">
              <a:lnSpc>
                <a:spcPct val="115000"/>
              </a:lnSpc>
              <a:spcBef>
                <a:spcPts val="0"/>
              </a:spcBef>
              <a:spcAft>
                <a:spcPts val="1600"/>
              </a:spcAft>
              <a:buClr>
                <a:schemeClr val="dk2"/>
              </a:buClr>
              <a:buSzPts val="1800"/>
              <a:buChar char="●"/>
              <a:defRPr sz="1800">
                <a:solidFill>
                  <a:schemeClr val="dk2"/>
                </a:solidFill>
              </a:defRPr>
            </a:lvl1pPr>
            <a:lvl2pPr lvl="1">
              <a:lnSpc>
                <a:spcPct val="115000"/>
              </a:lnSpc>
              <a:spcBef>
                <a:spcPts val="0"/>
              </a:spcBef>
              <a:spcAft>
                <a:spcPts val="1600"/>
              </a:spcAft>
              <a:buClr>
                <a:schemeClr val="dk2"/>
              </a:buClr>
              <a:buSzPts val="1400"/>
              <a:buChar char="○"/>
              <a:defRPr>
                <a:solidFill>
                  <a:schemeClr val="dk2"/>
                </a:solidFill>
              </a:defRPr>
            </a:lvl2pPr>
            <a:lvl3pPr lvl="2">
              <a:lnSpc>
                <a:spcPct val="115000"/>
              </a:lnSpc>
              <a:spcBef>
                <a:spcPts val="0"/>
              </a:spcBef>
              <a:spcAft>
                <a:spcPts val="1600"/>
              </a:spcAft>
              <a:buClr>
                <a:schemeClr val="dk2"/>
              </a:buClr>
              <a:buSzPts val="1400"/>
              <a:buChar char="■"/>
              <a:defRPr>
                <a:solidFill>
                  <a:schemeClr val="dk2"/>
                </a:solidFill>
              </a:defRPr>
            </a:lvl3pPr>
            <a:lvl4pPr lvl="3">
              <a:lnSpc>
                <a:spcPct val="115000"/>
              </a:lnSpc>
              <a:spcBef>
                <a:spcPts val="0"/>
              </a:spcBef>
              <a:spcAft>
                <a:spcPts val="1600"/>
              </a:spcAft>
              <a:buClr>
                <a:schemeClr val="dk2"/>
              </a:buClr>
              <a:buSzPts val="1400"/>
              <a:buChar char="●"/>
              <a:defRPr>
                <a:solidFill>
                  <a:schemeClr val="dk2"/>
                </a:solidFill>
              </a:defRPr>
            </a:lvl4pPr>
            <a:lvl5pPr lvl="4">
              <a:lnSpc>
                <a:spcPct val="115000"/>
              </a:lnSpc>
              <a:spcBef>
                <a:spcPts val="0"/>
              </a:spcBef>
              <a:spcAft>
                <a:spcPts val="1600"/>
              </a:spcAft>
              <a:buClr>
                <a:schemeClr val="dk2"/>
              </a:buClr>
              <a:buSzPts val="1400"/>
              <a:buChar char="○"/>
              <a:defRPr>
                <a:solidFill>
                  <a:schemeClr val="dk2"/>
                </a:solidFill>
              </a:defRPr>
            </a:lvl5pPr>
            <a:lvl6pPr lvl="5">
              <a:lnSpc>
                <a:spcPct val="115000"/>
              </a:lnSpc>
              <a:spcBef>
                <a:spcPts val="0"/>
              </a:spcBef>
              <a:spcAft>
                <a:spcPts val="1600"/>
              </a:spcAft>
              <a:buClr>
                <a:schemeClr val="dk2"/>
              </a:buClr>
              <a:buSzPts val="1400"/>
              <a:buChar char="■"/>
              <a:defRPr>
                <a:solidFill>
                  <a:schemeClr val="dk2"/>
                </a:solidFill>
              </a:defRPr>
            </a:lvl6pPr>
            <a:lvl7pPr lvl="6">
              <a:lnSpc>
                <a:spcPct val="115000"/>
              </a:lnSpc>
              <a:spcBef>
                <a:spcPts val="0"/>
              </a:spcBef>
              <a:spcAft>
                <a:spcPts val="1600"/>
              </a:spcAft>
              <a:buClr>
                <a:schemeClr val="dk2"/>
              </a:buClr>
              <a:buSzPts val="1400"/>
              <a:buChar char="●"/>
              <a:defRPr>
                <a:solidFill>
                  <a:schemeClr val="dk2"/>
                </a:solidFill>
              </a:defRPr>
            </a:lvl7pPr>
            <a:lvl8pPr lvl="7">
              <a:lnSpc>
                <a:spcPct val="115000"/>
              </a:lnSpc>
              <a:spcBef>
                <a:spcPts val="0"/>
              </a:spcBef>
              <a:spcAft>
                <a:spcPts val="1600"/>
              </a:spcAft>
              <a:buClr>
                <a:schemeClr val="dk2"/>
              </a:buClr>
              <a:buSzPts val="1400"/>
              <a:buChar char="○"/>
              <a:defRPr>
                <a:solidFill>
                  <a:schemeClr val="dk2"/>
                </a:solidFill>
              </a:defRPr>
            </a:lvl8pPr>
            <a:lvl9pPr lvl="8">
              <a:lnSpc>
                <a:spcPct val="115000"/>
              </a:lnSpc>
              <a:spcBef>
                <a:spcPts val="0"/>
              </a:spcBef>
              <a:spcAft>
                <a:spcPts val="1600"/>
              </a:spcAft>
              <a:buClr>
                <a:schemeClr val="dk2"/>
              </a:buClr>
              <a:buSzPts val="1400"/>
              <a:buChar char="■"/>
              <a:defRPr>
                <a:solidFill>
                  <a:schemeClr val="dk2"/>
                </a:solidFill>
              </a:defRPr>
            </a:lvl9pPr>
          </a:lstStyle>
          <a:p>
            <a:endParaRPr/>
          </a:p>
        </p:txBody>
      </p:sp>
      <p:sp>
        <p:nvSpPr>
          <p:cNvPr id="8" name="Shape 8"/>
          <p:cNvSpPr txBox="1">
            <a:spLocks noGrp="1"/>
          </p:cNvSpPr>
          <p:nvPr>
            <p:ph type="sldNum" idx="12"/>
          </p:nvPr>
        </p:nvSpPr>
        <p:spPr>
          <a:xfrm>
            <a:off x="8472458" y="4663217"/>
            <a:ext cx="548700" cy="393600"/>
          </a:xfrm>
          <a:prstGeom prst="rect">
            <a:avLst/>
          </a:prstGeom>
          <a:noFill/>
          <a:ln>
            <a:noFill/>
          </a:ln>
        </p:spPr>
        <p:txBody>
          <a:bodyPr wrap="square" lIns="91425" tIns="91425" rIns="91425" bIns="91425" anchor="ctr" anchorCtr="0">
            <a:noAutofit/>
          </a:bodyPr>
          <a:lstStyle/>
          <a:p>
            <a:pPr marL="0" lvl="0" indent="0" algn="r">
              <a:spcBef>
                <a:spcPts val="0"/>
              </a:spcBef>
              <a:buNone/>
            </a:pPr>
            <a:fld id="{00000000-1234-1234-1234-123412341234}" type="slidenum">
              <a:rPr lang="en" sz="1000">
                <a:solidFill>
                  <a:schemeClr val="dk2"/>
                </a:solidFill>
              </a:rPr>
              <a:t>‹#›</a:t>
            </a:fld>
            <a:endParaRPr lang="en" sz="1000">
              <a:solidFill>
                <a:schemeClr val="dk2"/>
              </a:solidFil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gameday">
    <p:bg>
      <p:bgPr>
        <a:solidFill>
          <a:schemeClr val="lt1"/>
        </a:solidFill>
        <a:effectLst/>
      </p:bgPr>
    </p:bg>
    <p:spTree>
      <p:nvGrpSpPr>
        <p:cNvPr id="1" name="Shape 55"/>
        <p:cNvGrpSpPr/>
        <p:nvPr/>
      </p:nvGrpSpPr>
      <p:grpSpPr>
        <a:xfrm>
          <a:off x="0" y="0"/>
          <a:ext cx="0" cy="0"/>
          <a:chOff x="0" y="0"/>
          <a:chExt cx="0" cy="0"/>
        </a:xfrm>
      </p:grpSpPr>
      <p:sp>
        <p:nvSpPr>
          <p:cNvPr id="56" name="Shape 56"/>
          <p:cNvSpPr txBox="1">
            <a:spLocks noGrp="1"/>
          </p:cNvSpPr>
          <p:nvPr>
            <p:ph type="title"/>
          </p:nvPr>
        </p:nvSpPr>
        <p:spPr>
          <a:xfrm>
            <a:off x="311700" y="445025"/>
            <a:ext cx="8520600" cy="572700"/>
          </a:xfrm>
          <a:prstGeom prst="rect">
            <a:avLst/>
          </a:prstGeom>
          <a:noFill/>
          <a:ln>
            <a:noFill/>
          </a:ln>
        </p:spPr>
        <p:txBody>
          <a:bodyPr wrap="square" lIns="91425" tIns="91425" rIns="91425" bIns="91425" anchor="t" anchorCtr="0"/>
          <a:lstStyle>
            <a:lvl1pPr lvl="0" rtl="0">
              <a:spcBef>
                <a:spcPts val="0"/>
              </a:spcBef>
              <a:buClr>
                <a:srgbClr val="00FF00"/>
              </a:buClr>
              <a:buSzPts val="3000"/>
              <a:buFont typeface="Alfa Slab One"/>
              <a:buNone/>
              <a:defRPr sz="3000">
                <a:solidFill>
                  <a:srgbClr val="00FF00"/>
                </a:solidFill>
                <a:latin typeface="Alfa Slab One"/>
                <a:ea typeface="Alfa Slab One"/>
                <a:cs typeface="Alfa Slab One"/>
                <a:sym typeface="Alfa Slab One"/>
              </a:defRPr>
            </a:lvl1pPr>
            <a:lvl2pPr lvl="1" rtl="0">
              <a:spcBef>
                <a:spcPts val="0"/>
              </a:spcBef>
              <a:buClr>
                <a:schemeClr val="accent3"/>
              </a:buClr>
              <a:buSzPts val="3000"/>
              <a:buFont typeface="Alfa Slab One"/>
              <a:buNone/>
              <a:defRPr sz="3000">
                <a:solidFill>
                  <a:schemeClr val="accent3"/>
                </a:solidFill>
                <a:latin typeface="Alfa Slab One"/>
                <a:ea typeface="Alfa Slab One"/>
                <a:cs typeface="Alfa Slab One"/>
                <a:sym typeface="Alfa Slab One"/>
              </a:defRPr>
            </a:lvl2pPr>
            <a:lvl3pPr lvl="2" rtl="0">
              <a:spcBef>
                <a:spcPts val="0"/>
              </a:spcBef>
              <a:buClr>
                <a:schemeClr val="accent3"/>
              </a:buClr>
              <a:buSzPts val="3000"/>
              <a:buFont typeface="Alfa Slab One"/>
              <a:buNone/>
              <a:defRPr sz="3000">
                <a:solidFill>
                  <a:schemeClr val="accent3"/>
                </a:solidFill>
                <a:latin typeface="Alfa Slab One"/>
                <a:ea typeface="Alfa Slab One"/>
                <a:cs typeface="Alfa Slab One"/>
                <a:sym typeface="Alfa Slab One"/>
              </a:defRPr>
            </a:lvl3pPr>
            <a:lvl4pPr lvl="3" rtl="0">
              <a:spcBef>
                <a:spcPts val="0"/>
              </a:spcBef>
              <a:buClr>
                <a:schemeClr val="accent3"/>
              </a:buClr>
              <a:buSzPts val="3000"/>
              <a:buFont typeface="Alfa Slab One"/>
              <a:buNone/>
              <a:defRPr sz="3000">
                <a:solidFill>
                  <a:schemeClr val="accent3"/>
                </a:solidFill>
                <a:latin typeface="Alfa Slab One"/>
                <a:ea typeface="Alfa Slab One"/>
                <a:cs typeface="Alfa Slab One"/>
                <a:sym typeface="Alfa Slab One"/>
              </a:defRPr>
            </a:lvl4pPr>
            <a:lvl5pPr lvl="4" rtl="0">
              <a:spcBef>
                <a:spcPts val="0"/>
              </a:spcBef>
              <a:buClr>
                <a:schemeClr val="accent3"/>
              </a:buClr>
              <a:buSzPts val="3000"/>
              <a:buFont typeface="Alfa Slab One"/>
              <a:buNone/>
              <a:defRPr sz="3000">
                <a:solidFill>
                  <a:schemeClr val="accent3"/>
                </a:solidFill>
                <a:latin typeface="Alfa Slab One"/>
                <a:ea typeface="Alfa Slab One"/>
                <a:cs typeface="Alfa Slab One"/>
                <a:sym typeface="Alfa Slab One"/>
              </a:defRPr>
            </a:lvl5pPr>
            <a:lvl6pPr lvl="5" rtl="0">
              <a:spcBef>
                <a:spcPts val="0"/>
              </a:spcBef>
              <a:buClr>
                <a:schemeClr val="accent3"/>
              </a:buClr>
              <a:buSzPts val="3000"/>
              <a:buFont typeface="Alfa Slab One"/>
              <a:buNone/>
              <a:defRPr sz="3000">
                <a:solidFill>
                  <a:schemeClr val="accent3"/>
                </a:solidFill>
                <a:latin typeface="Alfa Slab One"/>
                <a:ea typeface="Alfa Slab One"/>
                <a:cs typeface="Alfa Slab One"/>
                <a:sym typeface="Alfa Slab One"/>
              </a:defRPr>
            </a:lvl6pPr>
            <a:lvl7pPr lvl="6" rtl="0">
              <a:spcBef>
                <a:spcPts val="0"/>
              </a:spcBef>
              <a:buClr>
                <a:schemeClr val="accent3"/>
              </a:buClr>
              <a:buSzPts val="3000"/>
              <a:buFont typeface="Alfa Slab One"/>
              <a:buNone/>
              <a:defRPr sz="3000">
                <a:solidFill>
                  <a:schemeClr val="accent3"/>
                </a:solidFill>
                <a:latin typeface="Alfa Slab One"/>
                <a:ea typeface="Alfa Slab One"/>
                <a:cs typeface="Alfa Slab One"/>
                <a:sym typeface="Alfa Slab One"/>
              </a:defRPr>
            </a:lvl7pPr>
            <a:lvl8pPr lvl="7" rtl="0">
              <a:spcBef>
                <a:spcPts val="0"/>
              </a:spcBef>
              <a:buClr>
                <a:schemeClr val="accent3"/>
              </a:buClr>
              <a:buSzPts val="3000"/>
              <a:buFont typeface="Alfa Slab One"/>
              <a:buNone/>
              <a:defRPr sz="3000">
                <a:solidFill>
                  <a:schemeClr val="accent3"/>
                </a:solidFill>
                <a:latin typeface="Alfa Slab One"/>
                <a:ea typeface="Alfa Slab One"/>
                <a:cs typeface="Alfa Slab One"/>
                <a:sym typeface="Alfa Slab One"/>
              </a:defRPr>
            </a:lvl8pPr>
            <a:lvl9pPr lvl="8" rtl="0">
              <a:spcBef>
                <a:spcPts val="0"/>
              </a:spcBef>
              <a:buClr>
                <a:schemeClr val="accent3"/>
              </a:buClr>
              <a:buSzPts val="3000"/>
              <a:buFont typeface="Alfa Slab One"/>
              <a:buNone/>
              <a:defRPr sz="3000">
                <a:solidFill>
                  <a:schemeClr val="accent3"/>
                </a:solidFill>
                <a:latin typeface="Alfa Slab One"/>
                <a:ea typeface="Alfa Slab One"/>
                <a:cs typeface="Alfa Slab One"/>
                <a:sym typeface="Alfa Slab One"/>
              </a:defRPr>
            </a:lvl9pPr>
          </a:lstStyle>
          <a:p>
            <a:endParaRPr/>
          </a:p>
        </p:txBody>
      </p:sp>
      <p:sp>
        <p:nvSpPr>
          <p:cNvPr id="57" name="Shape 57"/>
          <p:cNvSpPr txBox="1">
            <a:spLocks noGrp="1"/>
          </p:cNvSpPr>
          <p:nvPr>
            <p:ph type="body" idx="1"/>
          </p:nvPr>
        </p:nvSpPr>
        <p:spPr>
          <a:xfrm>
            <a:off x="311700" y="1152475"/>
            <a:ext cx="8520600" cy="3416400"/>
          </a:xfrm>
          <a:prstGeom prst="rect">
            <a:avLst/>
          </a:prstGeom>
          <a:noFill/>
          <a:ln>
            <a:noFill/>
          </a:ln>
        </p:spPr>
        <p:txBody>
          <a:bodyPr wrap="square" lIns="91425" tIns="91425" rIns="91425" bIns="91425" anchor="t" anchorCtr="0"/>
          <a:lstStyle>
            <a:lvl1pPr lvl="0" rtl="0">
              <a:lnSpc>
                <a:spcPct val="115000"/>
              </a:lnSpc>
              <a:spcBef>
                <a:spcPts val="0"/>
              </a:spcBef>
              <a:spcAft>
                <a:spcPts val="1600"/>
              </a:spcAft>
              <a:buClr>
                <a:schemeClr val="dk2"/>
              </a:buClr>
              <a:buSzPts val="1800"/>
              <a:buFont typeface="Proxima Nova"/>
              <a:buChar char="●"/>
              <a:defRPr sz="1800">
                <a:solidFill>
                  <a:schemeClr val="dk2"/>
                </a:solidFill>
                <a:latin typeface="Proxima Nova"/>
                <a:ea typeface="Proxima Nova"/>
                <a:cs typeface="Proxima Nova"/>
                <a:sym typeface="Proxima Nova"/>
              </a:defRPr>
            </a:lvl1pPr>
            <a:lvl2pPr lvl="1" rtl="0">
              <a:lnSpc>
                <a:spcPct val="115000"/>
              </a:lnSpc>
              <a:spcBef>
                <a:spcPts val="0"/>
              </a:spcBef>
              <a:spcAft>
                <a:spcPts val="1600"/>
              </a:spcAft>
              <a:buClr>
                <a:schemeClr val="dk2"/>
              </a:buClr>
              <a:buSzPts val="1400"/>
              <a:buFont typeface="Proxima Nova"/>
              <a:buChar char="○"/>
              <a:defRPr>
                <a:solidFill>
                  <a:schemeClr val="dk2"/>
                </a:solidFill>
                <a:latin typeface="Proxima Nova"/>
                <a:ea typeface="Proxima Nova"/>
                <a:cs typeface="Proxima Nova"/>
                <a:sym typeface="Proxima Nova"/>
              </a:defRPr>
            </a:lvl2pPr>
            <a:lvl3pPr lvl="2" rtl="0">
              <a:lnSpc>
                <a:spcPct val="115000"/>
              </a:lnSpc>
              <a:spcBef>
                <a:spcPts val="0"/>
              </a:spcBef>
              <a:spcAft>
                <a:spcPts val="1600"/>
              </a:spcAft>
              <a:buClr>
                <a:schemeClr val="dk2"/>
              </a:buClr>
              <a:buSzPts val="1400"/>
              <a:buFont typeface="Proxima Nova"/>
              <a:buChar char="■"/>
              <a:defRPr>
                <a:solidFill>
                  <a:schemeClr val="dk2"/>
                </a:solidFill>
                <a:latin typeface="Proxima Nova"/>
                <a:ea typeface="Proxima Nova"/>
                <a:cs typeface="Proxima Nova"/>
                <a:sym typeface="Proxima Nova"/>
              </a:defRPr>
            </a:lvl3pPr>
            <a:lvl4pPr lvl="3" rtl="0">
              <a:lnSpc>
                <a:spcPct val="115000"/>
              </a:lnSpc>
              <a:spcBef>
                <a:spcPts val="0"/>
              </a:spcBef>
              <a:spcAft>
                <a:spcPts val="1600"/>
              </a:spcAft>
              <a:buClr>
                <a:schemeClr val="dk2"/>
              </a:buClr>
              <a:buSzPts val="1400"/>
              <a:buFont typeface="Proxima Nova"/>
              <a:buChar char="●"/>
              <a:defRPr>
                <a:solidFill>
                  <a:schemeClr val="dk2"/>
                </a:solidFill>
                <a:latin typeface="Proxima Nova"/>
                <a:ea typeface="Proxima Nova"/>
                <a:cs typeface="Proxima Nova"/>
                <a:sym typeface="Proxima Nova"/>
              </a:defRPr>
            </a:lvl4pPr>
            <a:lvl5pPr lvl="4" rtl="0">
              <a:lnSpc>
                <a:spcPct val="115000"/>
              </a:lnSpc>
              <a:spcBef>
                <a:spcPts val="0"/>
              </a:spcBef>
              <a:spcAft>
                <a:spcPts val="1600"/>
              </a:spcAft>
              <a:buClr>
                <a:schemeClr val="dk2"/>
              </a:buClr>
              <a:buSzPts val="1400"/>
              <a:buFont typeface="Proxima Nova"/>
              <a:buChar char="○"/>
              <a:defRPr>
                <a:solidFill>
                  <a:schemeClr val="dk2"/>
                </a:solidFill>
                <a:latin typeface="Proxima Nova"/>
                <a:ea typeface="Proxima Nova"/>
                <a:cs typeface="Proxima Nova"/>
                <a:sym typeface="Proxima Nova"/>
              </a:defRPr>
            </a:lvl5pPr>
            <a:lvl6pPr lvl="5" rtl="0">
              <a:lnSpc>
                <a:spcPct val="115000"/>
              </a:lnSpc>
              <a:spcBef>
                <a:spcPts val="0"/>
              </a:spcBef>
              <a:spcAft>
                <a:spcPts val="1600"/>
              </a:spcAft>
              <a:buClr>
                <a:schemeClr val="dk2"/>
              </a:buClr>
              <a:buSzPts val="1400"/>
              <a:buFont typeface="Proxima Nova"/>
              <a:buChar char="■"/>
              <a:defRPr>
                <a:solidFill>
                  <a:schemeClr val="dk2"/>
                </a:solidFill>
                <a:latin typeface="Proxima Nova"/>
                <a:ea typeface="Proxima Nova"/>
                <a:cs typeface="Proxima Nova"/>
                <a:sym typeface="Proxima Nova"/>
              </a:defRPr>
            </a:lvl6pPr>
            <a:lvl7pPr lvl="6" rtl="0">
              <a:lnSpc>
                <a:spcPct val="115000"/>
              </a:lnSpc>
              <a:spcBef>
                <a:spcPts val="0"/>
              </a:spcBef>
              <a:spcAft>
                <a:spcPts val="1600"/>
              </a:spcAft>
              <a:buClr>
                <a:schemeClr val="dk2"/>
              </a:buClr>
              <a:buSzPts val="1400"/>
              <a:buFont typeface="Proxima Nova"/>
              <a:buChar char="●"/>
              <a:defRPr>
                <a:solidFill>
                  <a:schemeClr val="dk2"/>
                </a:solidFill>
                <a:latin typeface="Proxima Nova"/>
                <a:ea typeface="Proxima Nova"/>
                <a:cs typeface="Proxima Nova"/>
                <a:sym typeface="Proxima Nova"/>
              </a:defRPr>
            </a:lvl7pPr>
            <a:lvl8pPr lvl="7" rtl="0">
              <a:lnSpc>
                <a:spcPct val="115000"/>
              </a:lnSpc>
              <a:spcBef>
                <a:spcPts val="0"/>
              </a:spcBef>
              <a:spcAft>
                <a:spcPts val="1600"/>
              </a:spcAft>
              <a:buClr>
                <a:schemeClr val="dk2"/>
              </a:buClr>
              <a:buSzPts val="1400"/>
              <a:buFont typeface="Proxima Nova"/>
              <a:buChar char="○"/>
              <a:defRPr>
                <a:solidFill>
                  <a:schemeClr val="dk2"/>
                </a:solidFill>
                <a:latin typeface="Proxima Nova"/>
                <a:ea typeface="Proxima Nova"/>
                <a:cs typeface="Proxima Nova"/>
                <a:sym typeface="Proxima Nova"/>
              </a:defRPr>
            </a:lvl8pPr>
            <a:lvl9pPr lvl="8" rtl="0">
              <a:lnSpc>
                <a:spcPct val="115000"/>
              </a:lnSpc>
              <a:spcBef>
                <a:spcPts val="0"/>
              </a:spcBef>
              <a:spcAft>
                <a:spcPts val="1600"/>
              </a:spcAft>
              <a:buClr>
                <a:schemeClr val="dk2"/>
              </a:buClr>
              <a:buSzPts val="1400"/>
              <a:buFont typeface="Proxima Nova"/>
              <a:buChar char="■"/>
              <a:defRPr>
                <a:solidFill>
                  <a:schemeClr val="dk2"/>
                </a:solidFill>
                <a:latin typeface="Proxima Nova"/>
                <a:ea typeface="Proxima Nova"/>
                <a:cs typeface="Proxima Nova"/>
                <a:sym typeface="Proxima Nova"/>
              </a:defRPr>
            </a:lvl9pPr>
          </a:lstStyle>
          <a:p>
            <a:endParaRPr/>
          </a:p>
        </p:txBody>
      </p:sp>
      <p:sp>
        <p:nvSpPr>
          <p:cNvPr id="58" name="Shape 58"/>
          <p:cNvSpPr txBox="1">
            <a:spLocks noGrp="1"/>
          </p:cNvSpPr>
          <p:nvPr>
            <p:ph type="sldNum" idx="12"/>
          </p:nvPr>
        </p:nvSpPr>
        <p:spPr>
          <a:xfrm>
            <a:off x="8472458" y="4663217"/>
            <a:ext cx="548700" cy="393600"/>
          </a:xfrm>
          <a:prstGeom prst="rect">
            <a:avLst/>
          </a:prstGeom>
          <a:noFill/>
          <a:ln>
            <a:noFill/>
          </a:ln>
        </p:spPr>
        <p:txBody>
          <a:bodyPr wrap="square" lIns="91425" tIns="91425" rIns="91425" bIns="91425" anchor="ctr" anchorCtr="0">
            <a:noAutofit/>
          </a:bodyPr>
          <a:lstStyle/>
          <a:p>
            <a:pPr marL="0" lvl="0" indent="0" algn="r" rtl="0">
              <a:spcBef>
                <a:spcPts val="0"/>
              </a:spcBef>
              <a:buNone/>
            </a:pPr>
            <a:fld id="{00000000-1234-1234-1234-123412341234}" type="slidenum">
              <a:rPr lang="en" sz="1000">
                <a:solidFill>
                  <a:schemeClr val="dk2"/>
                </a:solidFill>
                <a:latin typeface="Proxima Nova"/>
                <a:ea typeface="Proxima Nova"/>
                <a:cs typeface="Proxima Nova"/>
                <a:sym typeface="Proxima Nova"/>
              </a:rPr>
              <a:t>‹#›</a:t>
            </a:fld>
            <a:endParaRPr lang="en" sz="1000">
              <a:solidFill>
                <a:schemeClr val="dk2"/>
              </a:solidFill>
              <a:latin typeface="Proxima Nova"/>
              <a:ea typeface="Proxima Nova"/>
              <a:cs typeface="Proxima Nova"/>
              <a:sym typeface="Proxima Nova"/>
            </a:endParaRPr>
          </a:p>
        </p:txBody>
      </p:sp>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hift">
    <p:bg>
      <p:bgPr>
        <a:solidFill>
          <a:schemeClr val="dk1"/>
        </a:solidFill>
        <a:effectLst/>
      </p:bgPr>
    </p:bg>
    <p:spTree>
      <p:nvGrpSpPr>
        <p:cNvPr id="1" name="Shape 102"/>
        <p:cNvGrpSpPr/>
        <p:nvPr/>
      </p:nvGrpSpPr>
      <p:grpSpPr>
        <a:xfrm>
          <a:off x="0" y="0"/>
          <a:ext cx="0" cy="0"/>
          <a:chOff x="0" y="0"/>
          <a:chExt cx="0" cy="0"/>
        </a:xfrm>
      </p:grpSpPr>
      <p:sp>
        <p:nvSpPr>
          <p:cNvPr id="103" name="Shape 103"/>
          <p:cNvSpPr txBox="1">
            <a:spLocks noGrp="1"/>
          </p:cNvSpPr>
          <p:nvPr>
            <p:ph type="title"/>
          </p:nvPr>
        </p:nvSpPr>
        <p:spPr>
          <a:xfrm>
            <a:off x="311700" y="445025"/>
            <a:ext cx="8520600" cy="572700"/>
          </a:xfrm>
          <a:prstGeom prst="rect">
            <a:avLst/>
          </a:prstGeom>
          <a:noFill/>
          <a:ln>
            <a:noFill/>
          </a:ln>
        </p:spPr>
        <p:txBody>
          <a:bodyPr wrap="square" lIns="91425" tIns="91425" rIns="91425" bIns="91425" anchor="t" anchorCtr="0"/>
          <a:lstStyle>
            <a:lvl1pPr lvl="0" rtl="0">
              <a:spcBef>
                <a:spcPts val="0"/>
              </a:spcBef>
              <a:buClr>
                <a:schemeClr val="lt1"/>
              </a:buClr>
              <a:buSzPts val="2800"/>
              <a:buFont typeface="Nunito"/>
              <a:buNone/>
              <a:defRPr sz="2800">
                <a:solidFill>
                  <a:schemeClr val="lt1"/>
                </a:solidFill>
                <a:latin typeface="Nunito"/>
                <a:ea typeface="Nunito"/>
                <a:cs typeface="Nunito"/>
                <a:sym typeface="Nunito"/>
              </a:defRPr>
            </a:lvl1pPr>
            <a:lvl2pPr lvl="1" rtl="0">
              <a:spcBef>
                <a:spcPts val="0"/>
              </a:spcBef>
              <a:buClr>
                <a:schemeClr val="lt1"/>
              </a:buClr>
              <a:buSzPts val="2800"/>
              <a:buFont typeface="Nunito"/>
              <a:buNone/>
              <a:defRPr sz="2800">
                <a:solidFill>
                  <a:schemeClr val="lt1"/>
                </a:solidFill>
                <a:latin typeface="Nunito"/>
                <a:ea typeface="Nunito"/>
                <a:cs typeface="Nunito"/>
                <a:sym typeface="Nunito"/>
              </a:defRPr>
            </a:lvl2pPr>
            <a:lvl3pPr lvl="2" rtl="0">
              <a:spcBef>
                <a:spcPts val="0"/>
              </a:spcBef>
              <a:buClr>
                <a:schemeClr val="lt1"/>
              </a:buClr>
              <a:buSzPts val="2800"/>
              <a:buFont typeface="Nunito"/>
              <a:buNone/>
              <a:defRPr sz="2800">
                <a:solidFill>
                  <a:schemeClr val="lt1"/>
                </a:solidFill>
                <a:latin typeface="Nunito"/>
                <a:ea typeface="Nunito"/>
                <a:cs typeface="Nunito"/>
                <a:sym typeface="Nunito"/>
              </a:defRPr>
            </a:lvl3pPr>
            <a:lvl4pPr lvl="3" rtl="0">
              <a:spcBef>
                <a:spcPts val="0"/>
              </a:spcBef>
              <a:buClr>
                <a:schemeClr val="lt1"/>
              </a:buClr>
              <a:buSzPts val="2800"/>
              <a:buFont typeface="Nunito"/>
              <a:buNone/>
              <a:defRPr sz="2800">
                <a:solidFill>
                  <a:schemeClr val="lt1"/>
                </a:solidFill>
                <a:latin typeface="Nunito"/>
                <a:ea typeface="Nunito"/>
                <a:cs typeface="Nunito"/>
                <a:sym typeface="Nunito"/>
              </a:defRPr>
            </a:lvl4pPr>
            <a:lvl5pPr lvl="4" rtl="0">
              <a:spcBef>
                <a:spcPts val="0"/>
              </a:spcBef>
              <a:buClr>
                <a:schemeClr val="lt1"/>
              </a:buClr>
              <a:buSzPts val="2800"/>
              <a:buFont typeface="Nunito"/>
              <a:buNone/>
              <a:defRPr sz="2800">
                <a:solidFill>
                  <a:schemeClr val="lt1"/>
                </a:solidFill>
                <a:latin typeface="Nunito"/>
                <a:ea typeface="Nunito"/>
                <a:cs typeface="Nunito"/>
                <a:sym typeface="Nunito"/>
              </a:defRPr>
            </a:lvl5pPr>
            <a:lvl6pPr lvl="5" rtl="0">
              <a:spcBef>
                <a:spcPts val="0"/>
              </a:spcBef>
              <a:buClr>
                <a:schemeClr val="lt1"/>
              </a:buClr>
              <a:buSzPts val="2800"/>
              <a:buFont typeface="Nunito"/>
              <a:buNone/>
              <a:defRPr sz="2800">
                <a:solidFill>
                  <a:schemeClr val="lt1"/>
                </a:solidFill>
                <a:latin typeface="Nunito"/>
                <a:ea typeface="Nunito"/>
                <a:cs typeface="Nunito"/>
                <a:sym typeface="Nunito"/>
              </a:defRPr>
            </a:lvl6pPr>
            <a:lvl7pPr lvl="6" rtl="0">
              <a:spcBef>
                <a:spcPts val="0"/>
              </a:spcBef>
              <a:buClr>
                <a:schemeClr val="lt1"/>
              </a:buClr>
              <a:buSzPts val="2800"/>
              <a:buFont typeface="Nunito"/>
              <a:buNone/>
              <a:defRPr sz="2800">
                <a:solidFill>
                  <a:schemeClr val="lt1"/>
                </a:solidFill>
                <a:latin typeface="Nunito"/>
                <a:ea typeface="Nunito"/>
                <a:cs typeface="Nunito"/>
                <a:sym typeface="Nunito"/>
              </a:defRPr>
            </a:lvl7pPr>
            <a:lvl8pPr lvl="7" rtl="0">
              <a:spcBef>
                <a:spcPts val="0"/>
              </a:spcBef>
              <a:buClr>
                <a:schemeClr val="lt1"/>
              </a:buClr>
              <a:buSzPts val="2800"/>
              <a:buFont typeface="Nunito"/>
              <a:buNone/>
              <a:defRPr sz="2800">
                <a:solidFill>
                  <a:schemeClr val="lt1"/>
                </a:solidFill>
                <a:latin typeface="Nunito"/>
                <a:ea typeface="Nunito"/>
                <a:cs typeface="Nunito"/>
                <a:sym typeface="Nunito"/>
              </a:defRPr>
            </a:lvl8pPr>
            <a:lvl9pPr lvl="8" rtl="0">
              <a:spcBef>
                <a:spcPts val="0"/>
              </a:spcBef>
              <a:buClr>
                <a:schemeClr val="lt1"/>
              </a:buClr>
              <a:buSzPts val="2800"/>
              <a:buFont typeface="Nunito"/>
              <a:buNone/>
              <a:defRPr sz="2800">
                <a:solidFill>
                  <a:schemeClr val="lt1"/>
                </a:solidFill>
                <a:latin typeface="Nunito"/>
                <a:ea typeface="Nunito"/>
                <a:cs typeface="Nunito"/>
                <a:sym typeface="Nunito"/>
              </a:defRPr>
            </a:lvl9pPr>
          </a:lstStyle>
          <a:p>
            <a:endParaRPr/>
          </a:p>
        </p:txBody>
      </p:sp>
      <p:sp>
        <p:nvSpPr>
          <p:cNvPr id="104" name="Shape 104"/>
          <p:cNvSpPr txBox="1">
            <a:spLocks noGrp="1"/>
          </p:cNvSpPr>
          <p:nvPr>
            <p:ph type="body" idx="1"/>
          </p:nvPr>
        </p:nvSpPr>
        <p:spPr>
          <a:xfrm>
            <a:off x="311700" y="1152475"/>
            <a:ext cx="8520600" cy="3391200"/>
          </a:xfrm>
          <a:prstGeom prst="rect">
            <a:avLst/>
          </a:prstGeom>
          <a:noFill/>
          <a:ln>
            <a:noFill/>
          </a:ln>
        </p:spPr>
        <p:txBody>
          <a:bodyPr wrap="square" lIns="91425" tIns="91425" rIns="91425" bIns="91425" anchor="t" anchorCtr="0"/>
          <a:lstStyle>
            <a:lvl1pPr lvl="0" rtl="0">
              <a:lnSpc>
                <a:spcPct val="115000"/>
              </a:lnSpc>
              <a:spcBef>
                <a:spcPts val="0"/>
              </a:spcBef>
              <a:spcAft>
                <a:spcPts val="1600"/>
              </a:spcAft>
              <a:buClr>
                <a:schemeClr val="dk2"/>
              </a:buClr>
              <a:buSzPts val="1300"/>
              <a:buFont typeface="Calibri"/>
              <a:buChar char="●"/>
              <a:defRPr sz="1300">
                <a:solidFill>
                  <a:schemeClr val="dk2"/>
                </a:solidFill>
                <a:latin typeface="Calibri"/>
                <a:ea typeface="Calibri"/>
                <a:cs typeface="Calibri"/>
                <a:sym typeface="Calibri"/>
              </a:defRPr>
            </a:lvl1pPr>
            <a:lvl2pPr lvl="1" rtl="0">
              <a:lnSpc>
                <a:spcPct val="115000"/>
              </a:lnSpc>
              <a:spcBef>
                <a:spcPts val="0"/>
              </a:spcBef>
              <a:spcAft>
                <a:spcPts val="1600"/>
              </a:spcAft>
              <a:buClr>
                <a:schemeClr val="dk2"/>
              </a:buClr>
              <a:buSzPts val="1100"/>
              <a:buFont typeface="Calibri"/>
              <a:buChar char="○"/>
              <a:defRPr sz="1100">
                <a:solidFill>
                  <a:schemeClr val="dk2"/>
                </a:solidFill>
                <a:latin typeface="Calibri"/>
                <a:ea typeface="Calibri"/>
                <a:cs typeface="Calibri"/>
                <a:sym typeface="Calibri"/>
              </a:defRPr>
            </a:lvl2pPr>
            <a:lvl3pPr lvl="2" rtl="0">
              <a:lnSpc>
                <a:spcPct val="115000"/>
              </a:lnSpc>
              <a:spcBef>
                <a:spcPts val="0"/>
              </a:spcBef>
              <a:spcAft>
                <a:spcPts val="1600"/>
              </a:spcAft>
              <a:buClr>
                <a:schemeClr val="dk2"/>
              </a:buClr>
              <a:buSzPts val="1100"/>
              <a:buFont typeface="Calibri"/>
              <a:buChar char="■"/>
              <a:defRPr sz="1100">
                <a:solidFill>
                  <a:schemeClr val="dk2"/>
                </a:solidFill>
                <a:latin typeface="Calibri"/>
                <a:ea typeface="Calibri"/>
                <a:cs typeface="Calibri"/>
                <a:sym typeface="Calibri"/>
              </a:defRPr>
            </a:lvl3pPr>
            <a:lvl4pPr lvl="3" rtl="0">
              <a:lnSpc>
                <a:spcPct val="115000"/>
              </a:lnSpc>
              <a:spcBef>
                <a:spcPts val="0"/>
              </a:spcBef>
              <a:spcAft>
                <a:spcPts val="1600"/>
              </a:spcAft>
              <a:buClr>
                <a:schemeClr val="dk2"/>
              </a:buClr>
              <a:buSzPts val="1100"/>
              <a:buFont typeface="Calibri"/>
              <a:buChar char="●"/>
              <a:defRPr sz="1100">
                <a:solidFill>
                  <a:schemeClr val="dk2"/>
                </a:solidFill>
                <a:latin typeface="Calibri"/>
                <a:ea typeface="Calibri"/>
                <a:cs typeface="Calibri"/>
                <a:sym typeface="Calibri"/>
              </a:defRPr>
            </a:lvl4pPr>
            <a:lvl5pPr lvl="4" rtl="0">
              <a:lnSpc>
                <a:spcPct val="115000"/>
              </a:lnSpc>
              <a:spcBef>
                <a:spcPts val="0"/>
              </a:spcBef>
              <a:spcAft>
                <a:spcPts val="1600"/>
              </a:spcAft>
              <a:buClr>
                <a:schemeClr val="dk2"/>
              </a:buClr>
              <a:buSzPts val="1100"/>
              <a:buFont typeface="Calibri"/>
              <a:buChar char="○"/>
              <a:defRPr sz="1100">
                <a:solidFill>
                  <a:schemeClr val="dk2"/>
                </a:solidFill>
                <a:latin typeface="Calibri"/>
                <a:ea typeface="Calibri"/>
                <a:cs typeface="Calibri"/>
                <a:sym typeface="Calibri"/>
              </a:defRPr>
            </a:lvl5pPr>
            <a:lvl6pPr lvl="5" rtl="0">
              <a:lnSpc>
                <a:spcPct val="115000"/>
              </a:lnSpc>
              <a:spcBef>
                <a:spcPts val="0"/>
              </a:spcBef>
              <a:spcAft>
                <a:spcPts val="1600"/>
              </a:spcAft>
              <a:buClr>
                <a:schemeClr val="dk2"/>
              </a:buClr>
              <a:buSzPts val="1100"/>
              <a:buFont typeface="Calibri"/>
              <a:buChar char="■"/>
              <a:defRPr sz="1100">
                <a:solidFill>
                  <a:schemeClr val="dk2"/>
                </a:solidFill>
                <a:latin typeface="Calibri"/>
                <a:ea typeface="Calibri"/>
                <a:cs typeface="Calibri"/>
                <a:sym typeface="Calibri"/>
              </a:defRPr>
            </a:lvl6pPr>
            <a:lvl7pPr lvl="6" rtl="0">
              <a:lnSpc>
                <a:spcPct val="115000"/>
              </a:lnSpc>
              <a:spcBef>
                <a:spcPts val="0"/>
              </a:spcBef>
              <a:spcAft>
                <a:spcPts val="1600"/>
              </a:spcAft>
              <a:buClr>
                <a:schemeClr val="dk2"/>
              </a:buClr>
              <a:buSzPts val="1100"/>
              <a:buFont typeface="Calibri"/>
              <a:buChar char="●"/>
              <a:defRPr sz="1100">
                <a:solidFill>
                  <a:schemeClr val="dk2"/>
                </a:solidFill>
                <a:latin typeface="Calibri"/>
                <a:ea typeface="Calibri"/>
                <a:cs typeface="Calibri"/>
                <a:sym typeface="Calibri"/>
              </a:defRPr>
            </a:lvl7pPr>
            <a:lvl8pPr lvl="7" rtl="0">
              <a:lnSpc>
                <a:spcPct val="115000"/>
              </a:lnSpc>
              <a:spcBef>
                <a:spcPts val="0"/>
              </a:spcBef>
              <a:spcAft>
                <a:spcPts val="1600"/>
              </a:spcAft>
              <a:buClr>
                <a:schemeClr val="dk2"/>
              </a:buClr>
              <a:buSzPts val="1100"/>
              <a:buFont typeface="Calibri"/>
              <a:buChar char="○"/>
              <a:defRPr sz="1100">
                <a:solidFill>
                  <a:schemeClr val="dk2"/>
                </a:solidFill>
                <a:latin typeface="Calibri"/>
                <a:ea typeface="Calibri"/>
                <a:cs typeface="Calibri"/>
                <a:sym typeface="Calibri"/>
              </a:defRPr>
            </a:lvl8pPr>
            <a:lvl9pPr lvl="8" rtl="0">
              <a:lnSpc>
                <a:spcPct val="115000"/>
              </a:lnSpc>
              <a:spcBef>
                <a:spcPts val="0"/>
              </a:spcBef>
              <a:spcAft>
                <a:spcPts val="1600"/>
              </a:spcAft>
              <a:buClr>
                <a:schemeClr val="dk2"/>
              </a:buClr>
              <a:buSzPts val="1100"/>
              <a:buFont typeface="Calibri"/>
              <a:buChar char="■"/>
              <a:defRPr sz="1100">
                <a:solidFill>
                  <a:schemeClr val="dk2"/>
                </a:solidFill>
                <a:latin typeface="Calibri"/>
                <a:ea typeface="Calibri"/>
                <a:cs typeface="Calibri"/>
                <a:sym typeface="Calibri"/>
              </a:defRPr>
            </a:lvl9pPr>
          </a:lstStyle>
          <a:p>
            <a:endParaRPr/>
          </a:p>
        </p:txBody>
      </p:sp>
      <p:sp>
        <p:nvSpPr>
          <p:cNvPr id="105" name="Shape 105"/>
          <p:cNvSpPr txBox="1">
            <a:spLocks noGrp="1"/>
          </p:cNvSpPr>
          <p:nvPr>
            <p:ph type="sldNum" idx="12"/>
          </p:nvPr>
        </p:nvSpPr>
        <p:spPr>
          <a:xfrm>
            <a:off x="8390734" y="4543668"/>
            <a:ext cx="548700" cy="393600"/>
          </a:xfrm>
          <a:prstGeom prst="rect">
            <a:avLst/>
          </a:prstGeom>
          <a:noFill/>
          <a:ln>
            <a:noFill/>
          </a:ln>
        </p:spPr>
        <p:txBody>
          <a:bodyPr wrap="square" lIns="91425" tIns="91425" rIns="91425" bIns="91425" anchor="ctr" anchorCtr="0">
            <a:noAutofit/>
          </a:bodyPr>
          <a:lstStyle/>
          <a:p>
            <a:pPr marL="0" lvl="0" indent="0" algn="r" rtl="0">
              <a:spcBef>
                <a:spcPts val="0"/>
              </a:spcBef>
              <a:buNone/>
            </a:pPr>
            <a:fld id="{00000000-1234-1234-1234-123412341234}" type="slidenum">
              <a:rPr lang="en" sz="1000">
                <a:solidFill>
                  <a:schemeClr val="dk2"/>
                </a:solidFill>
                <a:latin typeface="Nunito"/>
                <a:ea typeface="Nunito"/>
                <a:cs typeface="Nunito"/>
                <a:sym typeface="Nunito"/>
              </a:rPr>
              <a:t>‹#›</a:t>
            </a:fld>
            <a:endParaRPr lang="en" sz="1000">
              <a:solidFill>
                <a:schemeClr val="dk2"/>
              </a:solidFill>
              <a:latin typeface="Nunito"/>
              <a:ea typeface="Nunito"/>
              <a:cs typeface="Nunito"/>
              <a:sym typeface="Nunito"/>
            </a:endParaRPr>
          </a:p>
        </p:txBody>
      </p:sp>
    </p:spTree>
  </p:cSld>
  <p:clrMap bg1="lt1" tx1="dk1" bg2="dk2" tx2="lt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 id="2147483687" r:id="rId17"/>
    <p:sldLayoutId id="2147483688" r:id="rId18"/>
    <p:sldLayoutId id="2147483689" r:id="rId1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42.xml"/></Relationships>
</file>

<file path=ppt/slides/_rels/slide12.xml.rels><?xml version="1.0" encoding="UTF-8" standalone="yes"?>
<Relationships xmlns="http://schemas.openxmlformats.org/package/2006/relationships"><Relationship Id="rId3" Type="http://schemas.openxmlformats.org/officeDocument/2006/relationships/hyperlink" Target="http://www.youtube.com/watch?v=AyRu7k70Jhc" TargetMode="External"/><Relationship Id="rId2" Type="http://schemas.openxmlformats.org/officeDocument/2006/relationships/notesSlide" Target="../notesSlides/notesSlide12.xml"/><Relationship Id="rId1" Type="http://schemas.openxmlformats.org/officeDocument/2006/relationships/slideLayout" Target="../slideLayouts/slideLayout32.xml"/><Relationship Id="rId4" Type="http://schemas.openxmlformats.org/officeDocument/2006/relationships/image" Target="../media/image13.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8.xml"/></Relationships>
</file>

<file path=ppt/slides/_rels/slide14.xml.rels><?xml version="1.0" encoding="UTF-8" standalone="yes"?>
<Relationships xmlns="http://schemas.openxmlformats.org/package/2006/relationships"><Relationship Id="rId3" Type="http://schemas.openxmlformats.org/officeDocument/2006/relationships/hyperlink" Target="http://www.youtube.com/watch?v=UyvrzrLN7qI" TargetMode="External"/><Relationship Id="rId2" Type="http://schemas.openxmlformats.org/officeDocument/2006/relationships/notesSlide" Target="../notesSlides/notesSlide14.xml"/><Relationship Id="rId1" Type="http://schemas.openxmlformats.org/officeDocument/2006/relationships/slideLayout" Target="../slideLayouts/slideLayout34.xml"/><Relationship Id="rId4" Type="http://schemas.openxmlformats.org/officeDocument/2006/relationships/image" Target="../media/image14.jpg"/></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5.xml"/><Relationship Id="rId1" Type="http://schemas.openxmlformats.org/officeDocument/2006/relationships/slideLayout" Target="../slideLayouts/slideLayout27.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6.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7.xml"/><Relationship Id="rId1" Type="http://schemas.openxmlformats.org/officeDocument/2006/relationships/slideLayout" Target="../slideLayouts/slideLayout35.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37.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9.xml"/><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0.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35.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37.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2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0.xml"/></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7.xml"/><Relationship Id="rId1" Type="http://schemas.openxmlformats.org/officeDocument/2006/relationships/slideLayout" Target="../slideLayouts/slideLayout3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0.xml"/><Relationship Id="rId1" Type="http://schemas.openxmlformats.org/officeDocument/2006/relationships/slideLayout" Target="../slideLayouts/slideLayout26.xml"/><Relationship Id="rId5" Type="http://schemas.openxmlformats.org/officeDocument/2006/relationships/image" Target="../media/image24.jpg"/><Relationship Id="rId4" Type="http://schemas.openxmlformats.org/officeDocument/2006/relationships/image" Target="../media/image23.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9.xml"/></Relationships>
</file>

<file path=ppt/slides/_rels/slide32.xml.rels><?xml version="1.0" encoding="UTF-8" standalone="yes"?>
<Relationships xmlns="http://schemas.openxmlformats.org/package/2006/relationships"><Relationship Id="rId3" Type="http://schemas.openxmlformats.org/officeDocument/2006/relationships/hyperlink" Target="https://docs.google.com/forms/d/1fY2CzLNT4t_zlhkKeEPdT6hFd54Bncu5rqiiLYJVVJo/edit" TargetMode="External"/><Relationship Id="rId2" Type="http://schemas.openxmlformats.org/officeDocument/2006/relationships/notesSlide" Target="../notesSlides/notesSlide32.xml"/><Relationship Id="rId1" Type="http://schemas.openxmlformats.org/officeDocument/2006/relationships/slideLayout" Target="../slideLayouts/slideLayout40.xml"/></Relationships>
</file>

<file path=ppt/slides/_rels/slide3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33.xml"/><Relationship Id="rId1" Type="http://schemas.openxmlformats.org/officeDocument/2006/relationships/slideLayout" Target="../slideLayouts/slideLayout4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hyperlink" Target="http://www.youtube.com/watch?v=AyRu7k70Jhc" TargetMode="External"/><Relationship Id="rId2" Type="http://schemas.openxmlformats.org/officeDocument/2006/relationships/notesSlide" Target="../notesSlides/notesSlide35.xml"/><Relationship Id="rId1" Type="http://schemas.openxmlformats.org/officeDocument/2006/relationships/slideLayout" Target="../slideLayouts/slideLayout32.xml"/><Relationship Id="rId4" Type="http://schemas.openxmlformats.org/officeDocument/2006/relationships/image" Target="../media/image13.jpg"/></Relationships>
</file>

<file path=ppt/slides/_rels/slide3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6.xml"/><Relationship Id="rId1" Type="http://schemas.openxmlformats.org/officeDocument/2006/relationships/slideLayout" Target="../slideLayouts/slideLayout40.xml"/></Relationships>
</file>

<file path=ppt/slides/_rels/slide37.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notesSlide" Target="../notesSlides/notesSlide37.xml"/><Relationship Id="rId1" Type="http://schemas.openxmlformats.org/officeDocument/2006/relationships/slideLayout" Target="../slideLayouts/slideLayout40.xml"/></Relationships>
</file>

<file path=ppt/slides/_rels/slide38.xml.rels><?xml version="1.0" encoding="UTF-8" standalone="yes"?>
<Relationships xmlns="http://schemas.openxmlformats.org/package/2006/relationships"><Relationship Id="rId3" Type="http://schemas.openxmlformats.org/officeDocument/2006/relationships/hyperlink" Target="https://docs.google.com/forms/d/1fV6bnSTwUBO1Zgp-NWUzWjOR9GX4vJcnuhZVmB1Tj2Y/edit" TargetMode="External"/><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40.xml"/><Relationship Id="rId1" Type="http://schemas.openxmlformats.org/officeDocument/2006/relationships/slideLayout" Target="../slideLayouts/slideLayout30.xml"/></Relationships>
</file>

<file path=ppt/slides/_rels/slide4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1.xml"/><Relationship Id="rId1" Type="http://schemas.openxmlformats.org/officeDocument/2006/relationships/slideLayout" Target="../slideLayouts/slideLayout38.xml"/><Relationship Id="rId5" Type="http://schemas.openxmlformats.org/officeDocument/2006/relationships/image" Target="../media/image32.jpg"/><Relationship Id="rId4" Type="http://schemas.openxmlformats.org/officeDocument/2006/relationships/image" Target="../media/image31.jpg"/></Relationships>
</file>

<file path=ppt/slides/_rels/slide4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42.xml"/><Relationship Id="rId1" Type="http://schemas.openxmlformats.org/officeDocument/2006/relationships/slideLayout" Target="../slideLayouts/slideLayout37.xml"/></Relationships>
</file>

<file path=ppt/slides/_rels/slide43.xml.rels><?xml version="1.0" encoding="UTF-8" standalone="yes"?>
<Relationships xmlns="http://schemas.openxmlformats.org/package/2006/relationships"><Relationship Id="rId3" Type="http://schemas.openxmlformats.org/officeDocument/2006/relationships/hyperlink" Target="http://www.youtube.com/watch?v=e1uijt3Ydqs" TargetMode="External"/><Relationship Id="rId2" Type="http://schemas.openxmlformats.org/officeDocument/2006/relationships/notesSlide" Target="../notesSlides/notesSlide43.xml"/><Relationship Id="rId1" Type="http://schemas.openxmlformats.org/officeDocument/2006/relationships/slideLayout" Target="../slideLayouts/slideLayout12.xml"/><Relationship Id="rId4" Type="http://schemas.openxmlformats.org/officeDocument/2006/relationships/image" Target="../media/image34.jpg"/></Relationships>
</file>

<file path=ppt/slides/_rels/slide4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4.xml"/><Relationship Id="rId1" Type="http://schemas.openxmlformats.org/officeDocument/2006/relationships/slideLayout" Target="../slideLayouts/slideLayout3.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4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40.gif"/><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42.xml"/></Relationships>
</file>

<file path=ppt/slides/_rels/slide6.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6.xml"/><Relationship Id="rId1" Type="http://schemas.openxmlformats.org/officeDocument/2006/relationships/slideLayout" Target="../slideLayouts/slideLayout36.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41.xml"/><Relationship Id="rId5" Type="http://schemas.openxmlformats.org/officeDocument/2006/relationships/image" Target="../media/image8.jp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hyperlink" Target="http://www.youtube.com/watch?v=yA53yhiOe04" TargetMode="External"/><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56"/>
        <p:cNvGrpSpPr/>
        <p:nvPr/>
      </p:nvGrpSpPr>
      <p:grpSpPr>
        <a:xfrm>
          <a:off x="0" y="0"/>
          <a:ext cx="0" cy="0"/>
          <a:chOff x="0" y="0"/>
          <a:chExt cx="0" cy="0"/>
        </a:xfrm>
      </p:grpSpPr>
      <p:sp>
        <p:nvSpPr>
          <p:cNvPr id="557" name="Shape 557"/>
          <p:cNvSpPr txBox="1">
            <a:spLocks noGrp="1"/>
          </p:cNvSpPr>
          <p:nvPr>
            <p:ph type="ctrTitle"/>
          </p:nvPr>
        </p:nvSpPr>
        <p:spPr>
          <a:xfrm>
            <a:off x="311708" y="744575"/>
            <a:ext cx="8520600" cy="2052600"/>
          </a:xfrm>
          <a:prstGeom prst="rect">
            <a:avLst/>
          </a:prstGeom>
        </p:spPr>
        <p:txBody>
          <a:bodyPr wrap="square" lIns="91425" tIns="91425" rIns="91425" bIns="91425" anchor="b" anchorCtr="0">
            <a:noAutofit/>
          </a:bodyPr>
          <a:lstStyle/>
          <a:p>
            <a:pPr marL="0" lvl="0" indent="0">
              <a:spcBef>
                <a:spcPts val="0"/>
              </a:spcBef>
              <a:buNone/>
            </a:pPr>
            <a:r>
              <a:rPr lang="en"/>
              <a:t>Hiking the ALPS</a:t>
            </a:r>
          </a:p>
          <a:p>
            <a:pPr marL="0" lvl="0" indent="0">
              <a:spcBef>
                <a:spcPts val="0"/>
              </a:spcBef>
              <a:buNone/>
            </a:pPr>
            <a:r>
              <a:rPr lang="en"/>
              <a:t>In the Heart of the Rockies</a:t>
            </a:r>
          </a:p>
        </p:txBody>
      </p:sp>
      <p:pic>
        <p:nvPicPr>
          <p:cNvPr id="558" name="Shape 558" descr="High Mountains of the Alps - Free Public Domain Stock Photo - CC0 ..."/>
          <p:cNvPicPr preferRelativeResize="0"/>
          <p:nvPr/>
        </p:nvPicPr>
        <p:blipFill>
          <a:blip r:embed="rId3">
            <a:alphaModFix amt="34000"/>
          </a:blip>
          <a:stretch>
            <a:fillRect/>
          </a:stretch>
        </p:blipFill>
        <p:spPr>
          <a:xfrm>
            <a:off x="0" y="0"/>
            <a:ext cx="9143998" cy="5264227"/>
          </a:xfrm>
          <a:prstGeom prst="rect">
            <a:avLst/>
          </a:prstGeom>
          <a:noFill/>
          <a:ln>
            <a:noFill/>
          </a:ln>
        </p:spPr>
      </p:pic>
      <p:sp>
        <p:nvSpPr>
          <p:cNvPr id="559" name="Shape 559"/>
          <p:cNvSpPr txBox="1">
            <a:spLocks noGrp="1"/>
          </p:cNvSpPr>
          <p:nvPr>
            <p:ph type="subTitle" idx="1"/>
          </p:nvPr>
        </p:nvSpPr>
        <p:spPr>
          <a:xfrm>
            <a:off x="0" y="2834125"/>
            <a:ext cx="9144000" cy="1657500"/>
          </a:xfrm>
          <a:prstGeom prst="rect">
            <a:avLst/>
          </a:prstGeom>
        </p:spPr>
        <p:txBody>
          <a:bodyPr wrap="square" lIns="91425" tIns="91425" rIns="91425" bIns="91425" anchor="t" anchorCtr="0">
            <a:noAutofit/>
          </a:bodyPr>
          <a:lstStyle/>
          <a:p>
            <a:pPr marL="0" lvl="0" indent="0" algn="l" rtl="0">
              <a:spcBef>
                <a:spcPts val="0"/>
              </a:spcBef>
              <a:buNone/>
            </a:pPr>
            <a:r>
              <a:rPr lang="en" i="1"/>
              <a:t>“The journey of 1000 miles begins with a single step”</a:t>
            </a:r>
          </a:p>
          <a:p>
            <a:pPr marL="0" lvl="0" indent="0" algn="l">
              <a:spcBef>
                <a:spcPts val="0"/>
              </a:spcBef>
              <a:buNone/>
            </a:pPr>
            <a:r>
              <a:rPr lang="en" b="1" i="1"/>
              <a:t>                                                               </a:t>
            </a:r>
            <a:r>
              <a:rPr lang="en" i="1"/>
              <a:t>--Lao-Tzu</a:t>
            </a:r>
          </a:p>
        </p:txBody>
      </p:sp>
      <p:sp>
        <p:nvSpPr>
          <p:cNvPr id="560" name="Shape 560"/>
          <p:cNvSpPr txBox="1"/>
          <p:nvPr/>
        </p:nvSpPr>
        <p:spPr>
          <a:xfrm>
            <a:off x="476200" y="4073700"/>
            <a:ext cx="5692500" cy="1069800"/>
          </a:xfrm>
          <a:prstGeom prst="rect">
            <a:avLst/>
          </a:prstGeom>
          <a:noFill/>
          <a:ln>
            <a:noFill/>
          </a:ln>
        </p:spPr>
        <p:txBody>
          <a:bodyPr wrap="square" lIns="91425" tIns="91425" rIns="91425" bIns="91425" anchor="t" anchorCtr="0">
            <a:noAutofit/>
          </a:bodyPr>
          <a:lstStyle/>
          <a:p>
            <a:pPr marL="0" lvl="0" indent="-69850" rtl="0">
              <a:spcBef>
                <a:spcPts val="0"/>
              </a:spcBef>
              <a:buClr>
                <a:schemeClr val="dk1"/>
              </a:buClr>
              <a:buSzPts val="1100"/>
              <a:buFont typeface="Arial"/>
              <a:buNone/>
            </a:pPr>
            <a:r>
              <a:rPr lang="en" sz="3600">
                <a:solidFill>
                  <a:schemeClr val="dk1"/>
                </a:solidFill>
                <a:latin typeface="Acme"/>
                <a:ea typeface="Acme"/>
                <a:cs typeface="Acme"/>
                <a:sym typeface="Acme"/>
              </a:rPr>
              <a:t>CAGT CLASS bh9irwr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60"/>
                                        </p:tgtEl>
                                        <p:attrNameLst>
                                          <p:attrName>style.visibility</p:attrName>
                                        </p:attrNameLst>
                                      </p:cBhvr>
                                      <p:to>
                                        <p:strVal val="visible"/>
                                      </p:to>
                                    </p:set>
                                    <p:animEffect transition="in" filter="fade">
                                      <p:cBhvr>
                                        <p:cTn id="7" dur="1000"/>
                                        <p:tgtEl>
                                          <p:spTgt spid="5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21"/>
        <p:cNvGrpSpPr/>
        <p:nvPr/>
      </p:nvGrpSpPr>
      <p:grpSpPr>
        <a:xfrm>
          <a:off x="0" y="0"/>
          <a:ext cx="0" cy="0"/>
          <a:chOff x="0" y="0"/>
          <a:chExt cx="0" cy="0"/>
        </a:xfrm>
      </p:grpSpPr>
      <p:sp>
        <p:nvSpPr>
          <p:cNvPr id="622" name="Shape 622"/>
          <p:cNvSpPr txBox="1">
            <a:spLocks noGrp="1"/>
          </p:cNvSpPr>
          <p:nvPr>
            <p:ph type="body" idx="1"/>
          </p:nvPr>
        </p:nvSpPr>
        <p:spPr>
          <a:xfrm>
            <a:off x="311700" y="1152475"/>
            <a:ext cx="8520600" cy="3416400"/>
          </a:xfrm>
          <a:prstGeom prst="rect">
            <a:avLst/>
          </a:prstGeom>
        </p:spPr>
        <p:txBody>
          <a:bodyPr wrap="square" lIns="91425" tIns="91425" rIns="91425" bIns="91425" anchor="t" anchorCtr="0">
            <a:noAutofit/>
          </a:bodyPr>
          <a:lstStyle/>
          <a:p>
            <a:pPr marL="0" lvl="0" indent="0">
              <a:spcBef>
                <a:spcPts val="0"/>
              </a:spcBef>
              <a:buNone/>
            </a:pPr>
            <a:r>
              <a:rPr lang="en" sz="2800">
                <a:solidFill>
                  <a:schemeClr val="dk1"/>
                </a:solidFill>
              </a:rPr>
              <a:t>Common</a:t>
            </a:r>
          </a:p>
          <a:p>
            <a:pPr marL="0" lvl="0" indent="0">
              <a:spcBef>
                <a:spcPts val="0"/>
              </a:spcBef>
              <a:buNone/>
            </a:pPr>
            <a:r>
              <a:rPr lang="en" sz="2800">
                <a:solidFill>
                  <a:schemeClr val="dk1"/>
                </a:solidFill>
              </a:rPr>
              <a:t>Formative</a:t>
            </a:r>
          </a:p>
          <a:p>
            <a:pPr marL="0" lvl="0" indent="0">
              <a:spcBef>
                <a:spcPts val="0"/>
              </a:spcBef>
              <a:buNone/>
            </a:pPr>
            <a:r>
              <a:rPr lang="en" sz="2800">
                <a:solidFill>
                  <a:schemeClr val="dk1"/>
                </a:solidFill>
              </a:rPr>
              <a:t>Assessment</a:t>
            </a:r>
          </a:p>
        </p:txBody>
      </p:sp>
      <p:pic>
        <p:nvPicPr>
          <p:cNvPr id="623" name="Shape 623" descr="common-formative-assessments-sope-creek-8-638.jpg"/>
          <p:cNvPicPr preferRelativeResize="0"/>
          <p:nvPr/>
        </p:nvPicPr>
        <p:blipFill>
          <a:blip r:embed="rId3">
            <a:alphaModFix/>
          </a:blip>
          <a:stretch>
            <a:fillRect/>
          </a:stretch>
        </p:blipFill>
        <p:spPr>
          <a:xfrm>
            <a:off x="2858750" y="445013"/>
            <a:ext cx="6076950" cy="45624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27"/>
        <p:cNvGrpSpPr/>
        <p:nvPr/>
      </p:nvGrpSpPr>
      <p:grpSpPr>
        <a:xfrm>
          <a:off x="0" y="0"/>
          <a:ext cx="0" cy="0"/>
          <a:chOff x="0" y="0"/>
          <a:chExt cx="0" cy="0"/>
        </a:xfrm>
      </p:grpSpPr>
      <p:sp>
        <p:nvSpPr>
          <p:cNvPr id="628" name="Shape 628"/>
          <p:cNvSpPr txBox="1">
            <a:spLocks noGrp="1"/>
          </p:cNvSpPr>
          <p:nvPr>
            <p:ph type="title"/>
          </p:nvPr>
        </p:nvSpPr>
        <p:spPr>
          <a:xfrm>
            <a:off x="291875" y="406900"/>
            <a:ext cx="3978000" cy="1388700"/>
          </a:xfrm>
          <a:prstGeom prst="rect">
            <a:avLst/>
          </a:prstGeom>
        </p:spPr>
        <p:txBody>
          <a:bodyPr wrap="square" lIns="91425" tIns="91425" rIns="91425" bIns="91425" anchor="b" anchorCtr="0">
            <a:noAutofit/>
          </a:bodyPr>
          <a:lstStyle/>
          <a:p>
            <a:pPr marL="0" lvl="0" indent="0" rtl="0">
              <a:spcBef>
                <a:spcPts val="0"/>
              </a:spcBef>
              <a:buNone/>
            </a:pPr>
            <a:r>
              <a:rPr lang="en"/>
              <a:t>Data Based Decisions</a:t>
            </a:r>
          </a:p>
        </p:txBody>
      </p:sp>
      <p:sp>
        <p:nvSpPr>
          <p:cNvPr id="629" name="Shape 629"/>
          <p:cNvSpPr txBox="1">
            <a:spLocks noGrp="1"/>
          </p:cNvSpPr>
          <p:nvPr>
            <p:ph type="body" idx="1"/>
          </p:nvPr>
        </p:nvSpPr>
        <p:spPr>
          <a:xfrm>
            <a:off x="291950" y="1854951"/>
            <a:ext cx="3978000" cy="2577000"/>
          </a:xfrm>
          <a:prstGeom prst="rect">
            <a:avLst/>
          </a:prstGeom>
        </p:spPr>
        <p:txBody>
          <a:bodyPr wrap="square" lIns="91425" tIns="91425" rIns="91425" bIns="91425" anchor="t" anchorCtr="0">
            <a:noAutofit/>
          </a:bodyPr>
          <a:lstStyle/>
          <a:p>
            <a:pPr marL="0" lvl="0" indent="0" rtl="0">
              <a:spcBef>
                <a:spcPts val="0"/>
              </a:spcBef>
              <a:buNone/>
            </a:pPr>
            <a:r>
              <a:rPr lang="en" sz="2400" b="1"/>
              <a:t>The driving questions behind instruction</a:t>
            </a:r>
          </a:p>
        </p:txBody>
      </p:sp>
      <p:pic>
        <p:nvPicPr>
          <p:cNvPr id="630" name="Shape 630" descr="Qs for PLC.jpg"/>
          <p:cNvPicPr preferRelativeResize="0"/>
          <p:nvPr/>
        </p:nvPicPr>
        <p:blipFill>
          <a:blip r:embed="rId3">
            <a:alphaModFix/>
          </a:blip>
          <a:stretch>
            <a:fillRect/>
          </a:stretch>
        </p:blipFill>
        <p:spPr>
          <a:xfrm>
            <a:off x="4790975" y="152400"/>
            <a:ext cx="4200625" cy="476677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34"/>
        <p:cNvGrpSpPr/>
        <p:nvPr/>
      </p:nvGrpSpPr>
      <p:grpSpPr>
        <a:xfrm>
          <a:off x="0" y="0"/>
          <a:ext cx="0" cy="0"/>
          <a:chOff x="0" y="0"/>
          <a:chExt cx="0" cy="0"/>
        </a:xfrm>
      </p:grpSpPr>
      <p:sp>
        <p:nvSpPr>
          <p:cNvPr id="635" name="Shape 635" descr="Forget everything you thought you knew about how to motivate people--at work, at school, at home. It's wrong. As Daniel H. Pink explains in his new and paradigm-shattering book Drive: The Surprising Truth About What Motivates Us, the secret to high performance and satisfaction in today's world is the deeply human need to direct our own lives, to learn and create new things, and to do better by ourselves and our world.   View more: http://us.penguingroup.com" title="Drive, Daniel Pink - 9781594488849">
            <a:hlinkClick r:id="rId3"/>
          </p:cNvPr>
          <p:cNvSpPr/>
          <p:nvPr/>
        </p:nvSpPr>
        <p:spPr>
          <a:xfrm>
            <a:off x="389250" y="275750"/>
            <a:ext cx="8452000" cy="4520225"/>
          </a:xfrm>
          <a:prstGeom prst="rect">
            <a:avLst/>
          </a:prstGeom>
          <a:blipFill>
            <a:blip r:embed="rId4">
              <a:alphaModFix/>
            </a:blip>
            <a:stretch>
              <a:fillRect/>
            </a:stretch>
          </a:blipFill>
          <a:ln>
            <a:noFill/>
          </a:ln>
        </p:spPr>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39"/>
        <p:cNvGrpSpPr/>
        <p:nvPr/>
      </p:nvGrpSpPr>
      <p:grpSpPr>
        <a:xfrm>
          <a:off x="0" y="0"/>
          <a:ext cx="0" cy="0"/>
          <a:chOff x="0" y="0"/>
          <a:chExt cx="0" cy="0"/>
        </a:xfrm>
      </p:grpSpPr>
      <p:sp>
        <p:nvSpPr>
          <p:cNvPr id="640" name="Shape 640"/>
          <p:cNvSpPr txBox="1">
            <a:spLocks noGrp="1"/>
          </p:cNvSpPr>
          <p:nvPr>
            <p:ph type="title"/>
          </p:nvPr>
        </p:nvSpPr>
        <p:spPr>
          <a:xfrm>
            <a:off x="819150" y="845600"/>
            <a:ext cx="7505700" cy="954600"/>
          </a:xfrm>
          <a:prstGeom prst="rect">
            <a:avLst/>
          </a:prstGeom>
        </p:spPr>
        <p:txBody>
          <a:bodyPr wrap="square" lIns="91425" tIns="91425" rIns="91425" bIns="91425" anchor="t" anchorCtr="0">
            <a:noAutofit/>
          </a:bodyPr>
          <a:lstStyle/>
          <a:p>
            <a:pPr marL="0" lvl="0" indent="0" rtl="0">
              <a:spcBef>
                <a:spcPts val="0"/>
              </a:spcBef>
              <a:buNone/>
            </a:pPr>
            <a:r>
              <a:rPr lang="en" b="1"/>
              <a:t>What is YOUR Sentence?</a:t>
            </a:r>
          </a:p>
        </p:txBody>
      </p:sp>
      <p:sp>
        <p:nvSpPr>
          <p:cNvPr id="641" name="Shape 641"/>
          <p:cNvSpPr txBox="1"/>
          <p:nvPr/>
        </p:nvSpPr>
        <p:spPr>
          <a:xfrm>
            <a:off x="903600" y="1529150"/>
            <a:ext cx="7505700" cy="1668300"/>
          </a:xfrm>
          <a:prstGeom prst="rect">
            <a:avLst/>
          </a:prstGeom>
          <a:noFill/>
          <a:ln>
            <a:noFill/>
          </a:ln>
        </p:spPr>
        <p:txBody>
          <a:bodyPr wrap="square" lIns="91425" tIns="91425" rIns="91425" bIns="91425" anchor="t" anchorCtr="0">
            <a:noAutofit/>
          </a:bodyPr>
          <a:lstStyle/>
          <a:p>
            <a:pPr marL="0" lvl="0" indent="0" rtl="0">
              <a:spcBef>
                <a:spcPts val="0"/>
              </a:spcBef>
              <a:buNone/>
            </a:pPr>
            <a:r>
              <a:rPr lang="en" sz="3600"/>
              <a:t>Take a few minutes to begin (in your journal) to craft the sentence that you would like others to say about YOU one day...</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45818E"/>
        </a:solidFill>
        <a:effectLst/>
      </p:bgPr>
    </p:bg>
    <p:spTree>
      <p:nvGrpSpPr>
        <p:cNvPr id="1" name="Shape 645"/>
        <p:cNvGrpSpPr/>
        <p:nvPr/>
      </p:nvGrpSpPr>
      <p:grpSpPr>
        <a:xfrm>
          <a:off x="0" y="0"/>
          <a:ext cx="0" cy="0"/>
          <a:chOff x="0" y="0"/>
          <a:chExt cx="0" cy="0"/>
        </a:xfrm>
      </p:grpSpPr>
      <p:sp>
        <p:nvSpPr>
          <p:cNvPr id="646" name="Shape 646" descr="I do not own the music or images. All rights go to their respective owners. ( Narada and David Lanz )  Track Listing 1. Beloved  2. Leaves on the Seine  3. Madre de la Tierra 4. Madrona 5. Return to the Heart 6. First Light 7. Courage of the Wind 8. Summer's Child 9. Variations on a Theme From Pachelbel's Canon in D Major 10. Cristofori's Dream 11. Angel of Hope 12. Reverie 13. Before the Last Leaf Falls -" title="David Lanz Beloved ( Full Album )">
            <a:hlinkClick r:id="rId3"/>
          </p:cNvPr>
          <p:cNvSpPr/>
          <p:nvPr/>
        </p:nvSpPr>
        <p:spPr>
          <a:xfrm>
            <a:off x="1069825" y="199650"/>
            <a:ext cx="7213850" cy="4579600"/>
          </a:xfrm>
          <a:prstGeom prst="rect">
            <a:avLst/>
          </a:prstGeom>
          <a:blipFill>
            <a:blip r:embed="rId4">
              <a:alphaModFix/>
            </a:blip>
            <a:stretch>
              <a:fillRect/>
            </a:stretch>
          </a:blipFill>
          <a:ln>
            <a:noFill/>
          </a:ln>
        </p:spPr>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50"/>
        <p:cNvGrpSpPr/>
        <p:nvPr/>
      </p:nvGrpSpPr>
      <p:grpSpPr>
        <a:xfrm>
          <a:off x="0" y="0"/>
          <a:ext cx="0" cy="0"/>
          <a:chOff x="0" y="0"/>
          <a:chExt cx="0" cy="0"/>
        </a:xfrm>
      </p:grpSpPr>
      <p:sp>
        <p:nvSpPr>
          <p:cNvPr id="651" name="Shape 651"/>
          <p:cNvSpPr txBox="1">
            <a:spLocks noGrp="1"/>
          </p:cNvSpPr>
          <p:nvPr>
            <p:ph type="title"/>
          </p:nvPr>
        </p:nvSpPr>
        <p:spPr>
          <a:xfrm>
            <a:off x="214025" y="169275"/>
            <a:ext cx="7505700" cy="954600"/>
          </a:xfrm>
          <a:prstGeom prst="rect">
            <a:avLst/>
          </a:prstGeom>
        </p:spPr>
        <p:txBody>
          <a:bodyPr wrap="square" lIns="91425" tIns="91425" rIns="91425" bIns="91425" anchor="t" anchorCtr="0">
            <a:noAutofit/>
          </a:bodyPr>
          <a:lstStyle/>
          <a:p>
            <a:pPr marL="0" lvl="0" indent="0" rtl="0">
              <a:spcBef>
                <a:spcPts val="0"/>
              </a:spcBef>
              <a:buNone/>
            </a:pPr>
            <a:r>
              <a:rPr lang="en"/>
              <a:t>Change the thinking:</a:t>
            </a:r>
          </a:p>
        </p:txBody>
      </p:sp>
      <p:sp>
        <p:nvSpPr>
          <p:cNvPr id="652" name="Shape 652"/>
          <p:cNvSpPr txBox="1">
            <a:spLocks noGrp="1"/>
          </p:cNvSpPr>
          <p:nvPr>
            <p:ph type="body" idx="1"/>
          </p:nvPr>
        </p:nvSpPr>
        <p:spPr>
          <a:xfrm>
            <a:off x="214025" y="1014450"/>
            <a:ext cx="4173300" cy="3068400"/>
          </a:xfrm>
          <a:prstGeom prst="rect">
            <a:avLst/>
          </a:prstGeom>
        </p:spPr>
        <p:txBody>
          <a:bodyPr wrap="square" lIns="91425" tIns="91425" rIns="91425" bIns="91425" anchor="t" anchorCtr="0">
            <a:noAutofit/>
          </a:bodyPr>
          <a:lstStyle/>
          <a:p>
            <a:pPr marL="0" lvl="0" indent="0" algn="ctr" rtl="0">
              <a:spcBef>
                <a:spcPts val="0"/>
              </a:spcBef>
              <a:buNone/>
            </a:pPr>
            <a:r>
              <a:rPr lang="en" sz="4800" b="1">
                <a:latin typeface="Limelight"/>
                <a:ea typeface="Limelight"/>
                <a:cs typeface="Limelight"/>
                <a:sym typeface="Limelight"/>
              </a:rPr>
              <a:t>You Prove it</a:t>
            </a:r>
          </a:p>
        </p:txBody>
      </p:sp>
      <p:sp>
        <p:nvSpPr>
          <p:cNvPr id="653" name="Shape 653"/>
          <p:cNvSpPr txBox="1">
            <a:spLocks noGrp="1"/>
          </p:cNvSpPr>
          <p:nvPr>
            <p:ph type="body" idx="2"/>
          </p:nvPr>
        </p:nvSpPr>
        <p:spPr>
          <a:xfrm>
            <a:off x="4638675" y="391550"/>
            <a:ext cx="3686100" cy="4047300"/>
          </a:xfrm>
          <a:prstGeom prst="rect">
            <a:avLst/>
          </a:prstGeom>
        </p:spPr>
        <p:txBody>
          <a:bodyPr wrap="square" lIns="91425" tIns="91425" rIns="91425" bIns="91425" anchor="t" anchorCtr="0">
            <a:noAutofit/>
          </a:bodyPr>
          <a:lstStyle/>
          <a:p>
            <a:pPr marL="0" lvl="0" indent="0" rtl="0">
              <a:spcBef>
                <a:spcPts val="0"/>
              </a:spcBef>
              <a:buNone/>
            </a:pPr>
            <a:r>
              <a:rPr lang="en" sz="3000">
                <a:latin typeface="Limelight"/>
                <a:ea typeface="Limelight"/>
                <a:cs typeface="Limelight"/>
                <a:sym typeface="Limelight"/>
              </a:rPr>
              <a:t>Make us prove that WE are supporting YOU in reaching your goals...</a:t>
            </a:r>
          </a:p>
        </p:txBody>
      </p:sp>
      <p:pic>
        <p:nvPicPr>
          <p:cNvPr id="654" name="Shape 654" descr="File:Béla Szőkefalvi-Nagy (right), 1953.jpg - Wikimedia Commons"/>
          <p:cNvPicPr preferRelativeResize="0"/>
          <p:nvPr/>
        </p:nvPicPr>
        <p:blipFill>
          <a:blip r:embed="rId3">
            <a:alphaModFix/>
          </a:blip>
          <a:stretch>
            <a:fillRect/>
          </a:stretch>
        </p:blipFill>
        <p:spPr>
          <a:xfrm>
            <a:off x="392000" y="1836550"/>
            <a:ext cx="3568250" cy="2351675"/>
          </a:xfrm>
          <a:prstGeom prst="rect">
            <a:avLst/>
          </a:prstGeom>
          <a:noFill/>
          <a:ln>
            <a:noFill/>
          </a:ln>
        </p:spPr>
      </p:pic>
      <p:pic>
        <p:nvPicPr>
          <p:cNvPr id="655" name="Shape 655"/>
          <p:cNvPicPr preferRelativeResize="0"/>
          <p:nvPr/>
        </p:nvPicPr>
        <p:blipFill>
          <a:blip r:embed="rId4">
            <a:alphaModFix/>
          </a:blip>
          <a:stretch>
            <a:fillRect/>
          </a:stretch>
        </p:blipFill>
        <p:spPr>
          <a:xfrm>
            <a:off x="232575" y="208175"/>
            <a:ext cx="4038850" cy="472715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52"/>
                                        </p:tgtEl>
                                        <p:attrNameLst>
                                          <p:attrName>style.visibility</p:attrName>
                                        </p:attrNameLst>
                                      </p:cBhvr>
                                      <p:to>
                                        <p:strVal val="visible"/>
                                      </p:to>
                                    </p:set>
                                    <p:anim calcmode="lin" valueType="num">
                                      <p:cBhvr additive="base">
                                        <p:cTn id="7" dur="1000"/>
                                        <p:tgtEl>
                                          <p:spTgt spid="652"/>
                                        </p:tgtEl>
                                        <p:attrNameLst>
                                          <p:attrName>ppt_x</p:attrName>
                                        </p:attrNameLst>
                                      </p:cBhvr>
                                      <p:tavLst>
                                        <p:tav tm="0">
                                          <p:val>
                                            <p:strVal val="#ppt_x-1"/>
                                          </p:val>
                                        </p:tav>
                                        <p:tav tm="100000">
                                          <p:val>
                                            <p:strVal val="#ppt_x"/>
                                          </p:val>
                                        </p:tav>
                                      </p:tavLst>
                                    </p:anim>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54"/>
                                        </p:tgtEl>
                                        <p:attrNameLst>
                                          <p:attrName>style.visibility</p:attrName>
                                        </p:attrNameLst>
                                      </p:cBhvr>
                                      <p:to>
                                        <p:strVal val="visible"/>
                                      </p:to>
                                    </p:set>
                                    <p:animEffect transition="in" filter="fade">
                                      <p:cBhvr>
                                        <p:cTn id="12" dur="1000"/>
                                        <p:tgtEl>
                                          <p:spTgt spid="65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nodeType="clickEffect">
                                  <p:stCondLst>
                                    <p:cond delay="0"/>
                                  </p:stCondLst>
                                  <p:childTnLst>
                                    <p:set>
                                      <p:cBhvr>
                                        <p:cTn id="16" dur="1" fill="hold">
                                          <p:stCondLst>
                                            <p:cond delay="0"/>
                                          </p:stCondLst>
                                        </p:cTn>
                                        <p:tgtEl>
                                          <p:spTgt spid="653"/>
                                        </p:tgtEl>
                                        <p:attrNameLst>
                                          <p:attrName>style.visibility</p:attrName>
                                        </p:attrNameLst>
                                      </p:cBhvr>
                                      <p:to>
                                        <p:strVal val="visible"/>
                                      </p:to>
                                    </p:set>
                                    <p:anim calcmode="lin" valueType="num">
                                      <p:cBhvr additive="base">
                                        <p:cTn id="17" dur="1000"/>
                                        <p:tgtEl>
                                          <p:spTgt spid="653"/>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655"/>
                                        </p:tgtEl>
                                        <p:attrNameLst>
                                          <p:attrName>style.visibility</p:attrName>
                                        </p:attrNameLst>
                                      </p:cBhvr>
                                      <p:to>
                                        <p:strVal val="visible"/>
                                      </p:to>
                                    </p:set>
                                    <p:anim calcmode="lin" valueType="num">
                                      <p:cBhvr additive="base">
                                        <p:cTn id="22" dur="1000"/>
                                        <p:tgtEl>
                                          <p:spTgt spid="655"/>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59"/>
        <p:cNvGrpSpPr/>
        <p:nvPr/>
      </p:nvGrpSpPr>
      <p:grpSpPr>
        <a:xfrm>
          <a:off x="0" y="0"/>
          <a:ext cx="0" cy="0"/>
          <a:chOff x="0" y="0"/>
          <a:chExt cx="0" cy="0"/>
        </a:xfrm>
      </p:grpSpPr>
      <p:sp>
        <p:nvSpPr>
          <p:cNvPr id="660" name="Shape 660"/>
          <p:cNvSpPr txBox="1">
            <a:spLocks noGrp="1"/>
          </p:cNvSpPr>
          <p:nvPr>
            <p:ph type="ctrTitle"/>
          </p:nvPr>
        </p:nvSpPr>
        <p:spPr>
          <a:xfrm>
            <a:off x="519800" y="152400"/>
            <a:ext cx="3136800" cy="1884900"/>
          </a:xfrm>
          <a:prstGeom prst="rect">
            <a:avLst/>
          </a:prstGeom>
          <a:noFill/>
          <a:ln w="9525" cap="flat" cmpd="sng">
            <a:solidFill>
              <a:srgbClr val="FF0000"/>
            </a:solidFill>
            <a:prstDash val="solid"/>
            <a:round/>
            <a:headEnd type="none" w="med" len="med"/>
            <a:tailEnd type="none" w="med" len="med"/>
          </a:ln>
        </p:spPr>
        <p:txBody>
          <a:bodyPr wrap="square" lIns="91425" tIns="91425" rIns="91425" bIns="91425" anchor="ctr" anchorCtr="0">
            <a:noAutofit/>
          </a:bodyPr>
          <a:lstStyle/>
          <a:p>
            <a:pPr marL="0" lvl="0" indent="0" rtl="0">
              <a:spcBef>
                <a:spcPts val="0"/>
              </a:spcBef>
              <a:buNone/>
            </a:pPr>
            <a:r>
              <a:rPr lang="en">
                <a:solidFill>
                  <a:srgbClr val="FFFFFF"/>
                </a:solidFill>
              </a:rPr>
              <a:t>What is in THE STUDENT’S control?</a:t>
            </a:r>
          </a:p>
        </p:txBody>
      </p:sp>
      <p:sp>
        <p:nvSpPr>
          <p:cNvPr id="661" name="Shape 661"/>
          <p:cNvSpPr txBox="1">
            <a:spLocks noGrp="1"/>
          </p:cNvSpPr>
          <p:nvPr>
            <p:ph type="ctrTitle"/>
          </p:nvPr>
        </p:nvSpPr>
        <p:spPr>
          <a:xfrm>
            <a:off x="921675" y="2500925"/>
            <a:ext cx="3136800" cy="1884900"/>
          </a:xfrm>
          <a:prstGeom prst="rect">
            <a:avLst/>
          </a:prstGeom>
          <a:noFill/>
          <a:ln w="9525" cap="flat" cmpd="sng">
            <a:solidFill>
              <a:srgbClr val="FF0000"/>
            </a:solidFill>
            <a:prstDash val="solid"/>
            <a:round/>
            <a:headEnd type="none" w="med" len="med"/>
            <a:tailEnd type="none" w="med" len="med"/>
          </a:ln>
        </p:spPr>
        <p:txBody>
          <a:bodyPr wrap="square" lIns="91425" tIns="91425" rIns="91425" bIns="91425" anchor="ctr" anchorCtr="0">
            <a:noAutofit/>
          </a:bodyPr>
          <a:lstStyle/>
          <a:p>
            <a:pPr marL="0" lvl="0" indent="0" rtl="0">
              <a:spcBef>
                <a:spcPts val="0"/>
              </a:spcBef>
              <a:buNone/>
            </a:pPr>
            <a:r>
              <a:rPr lang="en">
                <a:solidFill>
                  <a:srgbClr val="FFFFFF"/>
                </a:solidFill>
              </a:rPr>
              <a:t>Establishing the STEPS the student can take</a:t>
            </a:r>
          </a:p>
        </p:txBody>
      </p:sp>
      <p:sp>
        <p:nvSpPr>
          <p:cNvPr id="662" name="Shape 662"/>
          <p:cNvSpPr txBox="1"/>
          <p:nvPr/>
        </p:nvSpPr>
        <p:spPr>
          <a:xfrm>
            <a:off x="5727350" y="152400"/>
            <a:ext cx="3225000" cy="1738200"/>
          </a:xfrm>
          <a:prstGeom prst="rect">
            <a:avLst/>
          </a:prstGeom>
          <a:noFill/>
          <a:ln w="19050" cap="flat" cmpd="sng">
            <a:solidFill>
              <a:srgbClr val="FF0000"/>
            </a:solidFill>
            <a:prstDash val="solid"/>
            <a:round/>
            <a:headEnd type="none" w="med" len="med"/>
            <a:tailEnd type="none" w="med" len="med"/>
          </a:ln>
        </p:spPr>
        <p:txBody>
          <a:bodyPr wrap="square" lIns="91425" tIns="91425" rIns="91425" bIns="91425" anchor="t" anchorCtr="0">
            <a:noAutofit/>
          </a:bodyPr>
          <a:lstStyle/>
          <a:p>
            <a:pPr marL="0" lvl="0" indent="0" rtl="0">
              <a:spcBef>
                <a:spcPts val="0"/>
              </a:spcBef>
              <a:buNone/>
            </a:pPr>
            <a:r>
              <a:rPr lang="en" sz="3600" b="1">
                <a:solidFill>
                  <a:srgbClr val="783F04"/>
                </a:solidFill>
                <a:latin typeface="Nunito"/>
                <a:ea typeface="Nunito"/>
                <a:cs typeface="Nunito"/>
                <a:sym typeface="Nunito"/>
              </a:rPr>
              <a:t>Encouraging them to be intentional</a:t>
            </a:r>
            <a:r>
              <a:rPr lang="en" sz="3600">
                <a:solidFill>
                  <a:srgbClr val="FF0000"/>
                </a:solidFill>
              </a:rPr>
              <a:t> </a:t>
            </a:r>
          </a:p>
        </p:txBody>
      </p:sp>
      <p:sp>
        <p:nvSpPr>
          <p:cNvPr id="663" name="Shape 663"/>
          <p:cNvSpPr txBox="1">
            <a:spLocks noGrp="1"/>
          </p:cNvSpPr>
          <p:nvPr>
            <p:ph type="ctrTitle"/>
          </p:nvPr>
        </p:nvSpPr>
        <p:spPr>
          <a:xfrm>
            <a:off x="5101800" y="2037300"/>
            <a:ext cx="3656100" cy="2981100"/>
          </a:xfrm>
          <a:prstGeom prst="rect">
            <a:avLst/>
          </a:prstGeom>
          <a:noFill/>
          <a:ln w="9525" cap="flat" cmpd="sng">
            <a:solidFill>
              <a:srgbClr val="FF0000"/>
            </a:solidFill>
            <a:prstDash val="solid"/>
            <a:round/>
            <a:headEnd type="none" w="med" len="med"/>
            <a:tailEnd type="none" w="med" len="med"/>
          </a:ln>
        </p:spPr>
        <p:txBody>
          <a:bodyPr wrap="square" lIns="91425" tIns="91425" rIns="91425" bIns="91425" anchor="ctr" anchorCtr="0">
            <a:noAutofit/>
          </a:bodyPr>
          <a:lstStyle/>
          <a:p>
            <a:pPr marL="0" lvl="0" indent="0" algn="ctr" rtl="0">
              <a:spcBef>
                <a:spcPts val="0"/>
              </a:spcBef>
              <a:buNone/>
            </a:pPr>
            <a:r>
              <a:rPr lang="en">
                <a:solidFill>
                  <a:srgbClr val="783F04"/>
                </a:solidFill>
              </a:rPr>
              <a:t>Aligning daily behaviors AND classwork to achieve goals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661"/>
                                        </p:tgtEl>
                                        <p:attrNameLst>
                                          <p:attrName>style.visibility</p:attrName>
                                        </p:attrNameLst>
                                      </p:cBhvr>
                                      <p:to>
                                        <p:strVal val="visible"/>
                                      </p:to>
                                    </p:set>
                                    <p:anim calcmode="lin" valueType="num">
                                      <p:cBhvr additive="base">
                                        <p:cTn id="7" dur="1000"/>
                                        <p:tgtEl>
                                          <p:spTgt spid="661"/>
                                        </p:tgtEl>
                                        <p:attrNameLst>
                                          <p:attrName>ppt_x</p:attrName>
                                        </p:attrNameLst>
                                      </p:cBhvr>
                                      <p:tavLst>
                                        <p:tav tm="0">
                                          <p:val>
                                            <p:strVal val="#ppt_x+1"/>
                                          </p:val>
                                        </p:tav>
                                        <p:tav tm="100000">
                                          <p:val>
                                            <p:strVal val="#ppt_x"/>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62"/>
                                        </p:tgtEl>
                                        <p:attrNameLst>
                                          <p:attrName>style.visibility</p:attrName>
                                        </p:attrNameLst>
                                      </p:cBhvr>
                                      <p:to>
                                        <p:strVal val="visible"/>
                                      </p:to>
                                    </p:set>
                                    <p:anim calcmode="lin" valueType="num">
                                      <p:cBhvr additive="base">
                                        <p:cTn id="12" dur="1000"/>
                                        <p:tgtEl>
                                          <p:spTgt spid="66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nodeType="clickEffect">
                                  <p:stCondLst>
                                    <p:cond delay="0"/>
                                  </p:stCondLst>
                                  <p:childTnLst>
                                    <p:set>
                                      <p:cBhvr>
                                        <p:cTn id="16" dur="1" fill="hold">
                                          <p:stCondLst>
                                            <p:cond delay="0"/>
                                          </p:stCondLst>
                                        </p:cTn>
                                        <p:tgtEl>
                                          <p:spTgt spid="663"/>
                                        </p:tgtEl>
                                        <p:attrNameLst>
                                          <p:attrName>style.visibility</p:attrName>
                                        </p:attrNameLst>
                                      </p:cBhvr>
                                      <p:to>
                                        <p:strVal val="visible"/>
                                      </p:to>
                                    </p:set>
                                    <p:anim calcmode="lin" valueType="num">
                                      <p:cBhvr additive="base">
                                        <p:cTn id="17" dur="1000"/>
                                        <p:tgtEl>
                                          <p:spTgt spid="6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67"/>
        <p:cNvGrpSpPr/>
        <p:nvPr/>
      </p:nvGrpSpPr>
      <p:grpSpPr>
        <a:xfrm>
          <a:off x="0" y="0"/>
          <a:ext cx="0" cy="0"/>
          <a:chOff x="0" y="0"/>
          <a:chExt cx="0" cy="0"/>
        </a:xfrm>
      </p:grpSpPr>
      <p:pic>
        <p:nvPicPr>
          <p:cNvPr id="668" name="Shape 668" descr="Hamlet - Wikipedia"/>
          <p:cNvPicPr preferRelativeResize="0"/>
          <p:nvPr/>
        </p:nvPicPr>
        <p:blipFill rotWithShape="1">
          <a:blip r:embed="rId3">
            <a:alphaModFix/>
          </a:blip>
          <a:srcRect t="11389" b="11389"/>
          <a:stretch/>
        </p:blipFill>
        <p:spPr>
          <a:xfrm>
            <a:off x="200" y="0"/>
            <a:ext cx="4571999" cy="5143500"/>
          </a:xfrm>
          <a:prstGeom prst="rect">
            <a:avLst/>
          </a:prstGeom>
          <a:noFill/>
          <a:ln>
            <a:noFill/>
          </a:ln>
        </p:spPr>
      </p:pic>
      <p:sp>
        <p:nvSpPr>
          <p:cNvPr id="669" name="Shape 669"/>
          <p:cNvSpPr txBox="1">
            <a:spLocks noGrp="1"/>
          </p:cNvSpPr>
          <p:nvPr>
            <p:ph type="title"/>
          </p:nvPr>
        </p:nvSpPr>
        <p:spPr>
          <a:xfrm>
            <a:off x="5172950" y="923700"/>
            <a:ext cx="3370500" cy="3296100"/>
          </a:xfrm>
          <a:prstGeom prst="rect">
            <a:avLst/>
          </a:prstGeom>
        </p:spPr>
        <p:txBody>
          <a:bodyPr wrap="square" lIns="91425" tIns="91425" rIns="91425" bIns="91425" anchor="ctr" anchorCtr="0">
            <a:noAutofit/>
          </a:bodyPr>
          <a:lstStyle/>
          <a:p>
            <a:pPr marL="0" lvl="0" indent="0" rtl="0">
              <a:spcBef>
                <a:spcPts val="0"/>
              </a:spcBef>
              <a:buNone/>
            </a:pPr>
            <a:r>
              <a:rPr lang="en" b="1"/>
              <a:t>FOR EXAMPLE</a:t>
            </a:r>
          </a:p>
        </p:txBody>
      </p:sp>
      <p:sp>
        <p:nvSpPr>
          <p:cNvPr id="670" name="Shape 670"/>
          <p:cNvSpPr txBox="1">
            <a:spLocks noGrp="1"/>
          </p:cNvSpPr>
          <p:nvPr>
            <p:ph type="title"/>
          </p:nvPr>
        </p:nvSpPr>
        <p:spPr>
          <a:xfrm>
            <a:off x="5172950" y="923700"/>
            <a:ext cx="3370500" cy="3296100"/>
          </a:xfrm>
          <a:prstGeom prst="rect">
            <a:avLst/>
          </a:prstGeom>
          <a:solidFill>
            <a:schemeClr val="lt1"/>
          </a:solidFill>
        </p:spPr>
        <p:txBody>
          <a:bodyPr wrap="square" lIns="91425" tIns="91425" rIns="91425" bIns="91425" anchor="ctr" anchorCtr="0">
            <a:noAutofit/>
          </a:bodyPr>
          <a:lstStyle/>
          <a:p>
            <a:pPr marL="0" lvl="0" indent="0" rtl="0">
              <a:spcBef>
                <a:spcPts val="0"/>
              </a:spcBef>
              <a:buNone/>
            </a:pPr>
            <a:r>
              <a:rPr lang="en" b="1"/>
              <a:t>The Sentence:  His performances moved others to make their lives better.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670"/>
                                        </p:tgtEl>
                                        <p:attrNameLst>
                                          <p:attrName>style.visibility</p:attrName>
                                        </p:attrNameLst>
                                      </p:cBhvr>
                                      <p:to>
                                        <p:strVal val="visible"/>
                                      </p:to>
                                    </p:set>
                                    <p:anim calcmode="lin" valueType="num">
                                      <p:cBhvr additive="base">
                                        <p:cTn id="7" dur="1000"/>
                                        <p:tgtEl>
                                          <p:spTgt spid="670"/>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74"/>
        <p:cNvGrpSpPr/>
        <p:nvPr/>
      </p:nvGrpSpPr>
      <p:grpSpPr>
        <a:xfrm>
          <a:off x="0" y="0"/>
          <a:ext cx="0" cy="0"/>
          <a:chOff x="0" y="0"/>
          <a:chExt cx="0" cy="0"/>
        </a:xfrm>
      </p:grpSpPr>
      <p:sp>
        <p:nvSpPr>
          <p:cNvPr id="675" name="Shape 675"/>
          <p:cNvSpPr txBox="1">
            <a:spLocks noGrp="1"/>
          </p:cNvSpPr>
          <p:nvPr>
            <p:ph type="ctrTitle"/>
          </p:nvPr>
        </p:nvSpPr>
        <p:spPr>
          <a:xfrm>
            <a:off x="1130100" y="1742688"/>
            <a:ext cx="6883800" cy="1658100"/>
          </a:xfrm>
          <a:prstGeom prst="rect">
            <a:avLst/>
          </a:prstGeom>
        </p:spPr>
        <p:txBody>
          <a:bodyPr wrap="square" lIns="91425" tIns="91425" rIns="91425" bIns="91425" anchor="t" anchorCtr="0">
            <a:noAutofit/>
          </a:bodyPr>
          <a:lstStyle/>
          <a:p>
            <a:pPr marL="0" lvl="0" indent="0" rtl="0">
              <a:spcBef>
                <a:spcPts val="0"/>
              </a:spcBef>
              <a:buNone/>
            </a:pPr>
            <a:r>
              <a:rPr lang="en"/>
              <a:t>GOAL:  I will play a lead role  in EVERY show this year</a:t>
            </a:r>
          </a:p>
        </p:txBody>
      </p:sp>
      <p:pic>
        <p:nvPicPr>
          <p:cNvPr id="676" name="Shape 676"/>
          <p:cNvPicPr preferRelativeResize="0"/>
          <p:nvPr/>
        </p:nvPicPr>
        <p:blipFill>
          <a:blip r:embed="rId3">
            <a:alphaModFix/>
          </a:blip>
          <a:stretch>
            <a:fillRect/>
          </a:stretch>
        </p:blipFill>
        <p:spPr>
          <a:xfrm>
            <a:off x="1212688" y="52263"/>
            <a:ext cx="6718625" cy="503897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80"/>
        <p:cNvGrpSpPr/>
        <p:nvPr/>
      </p:nvGrpSpPr>
      <p:grpSpPr>
        <a:xfrm>
          <a:off x="0" y="0"/>
          <a:ext cx="0" cy="0"/>
          <a:chOff x="0" y="0"/>
          <a:chExt cx="0" cy="0"/>
        </a:xfrm>
      </p:grpSpPr>
      <p:sp>
        <p:nvSpPr>
          <p:cNvPr id="681" name="Shape 681"/>
          <p:cNvSpPr txBox="1">
            <a:spLocks noGrp="1"/>
          </p:cNvSpPr>
          <p:nvPr>
            <p:ph type="title"/>
          </p:nvPr>
        </p:nvSpPr>
        <p:spPr>
          <a:xfrm>
            <a:off x="730150" y="721050"/>
            <a:ext cx="7505700" cy="954600"/>
          </a:xfrm>
          <a:prstGeom prst="rect">
            <a:avLst/>
          </a:prstGeom>
        </p:spPr>
        <p:txBody>
          <a:bodyPr wrap="square" lIns="91425" tIns="91425" rIns="91425" bIns="91425" anchor="t" anchorCtr="0">
            <a:noAutofit/>
          </a:bodyPr>
          <a:lstStyle/>
          <a:p>
            <a:pPr marL="0" lvl="0" indent="0" rtl="0">
              <a:spcBef>
                <a:spcPts val="0"/>
              </a:spcBef>
              <a:buNone/>
            </a:pPr>
            <a:r>
              <a:rPr lang="en"/>
              <a:t>What they CAN’T Control</a:t>
            </a:r>
          </a:p>
        </p:txBody>
      </p:sp>
      <p:sp>
        <p:nvSpPr>
          <p:cNvPr id="682" name="Shape 682"/>
          <p:cNvSpPr txBox="1">
            <a:spLocks noGrp="1"/>
          </p:cNvSpPr>
          <p:nvPr>
            <p:ph type="body" idx="1"/>
          </p:nvPr>
        </p:nvSpPr>
        <p:spPr>
          <a:xfrm>
            <a:off x="819150" y="1990725"/>
            <a:ext cx="3686100" cy="2448000"/>
          </a:xfrm>
          <a:prstGeom prst="rect">
            <a:avLst/>
          </a:prstGeom>
        </p:spPr>
        <p:txBody>
          <a:bodyPr wrap="square" lIns="91425" tIns="91425" rIns="91425" bIns="91425" anchor="t" anchorCtr="0">
            <a:noAutofit/>
          </a:bodyPr>
          <a:lstStyle/>
          <a:p>
            <a:pPr marL="0" lvl="0" indent="0" rtl="0">
              <a:spcBef>
                <a:spcPts val="0"/>
              </a:spcBef>
              <a:buNone/>
            </a:pPr>
            <a:r>
              <a:rPr lang="en" sz="3000"/>
              <a:t>Who the director casts</a:t>
            </a:r>
          </a:p>
          <a:p>
            <a:pPr marL="0" lvl="0" indent="0" rtl="0">
              <a:spcBef>
                <a:spcPts val="0"/>
              </a:spcBef>
              <a:buNone/>
            </a:pPr>
            <a:r>
              <a:rPr lang="en" sz="3000"/>
              <a:t>What roles are available/is it a fit?</a:t>
            </a:r>
          </a:p>
        </p:txBody>
      </p:sp>
      <p:pic>
        <p:nvPicPr>
          <p:cNvPr id="683" name="Shape 683" descr="Free photo: Queen, Furious, Angry, Shout - Free Image on Pixabay ..."/>
          <p:cNvPicPr preferRelativeResize="0"/>
          <p:nvPr/>
        </p:nvPicPr>
        <p:blipFill>
          <a:blip r:embed="rId3">
            <a:alphaModFix/>
          </a:blip>
          <a:stretch>
            <a:fillRect/>
          </a:stretch>
        </p:blipFill>
        <p:spPr>
          <a:xfrm>
            <a:off x="4657650" y="1596650"/>
            <a:ext cx="4051334" cy="303850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82"/>
                                        </p:tgtEl>
                                        <p:attrNameLst>
                                          <p:attrName>style.visibility</p:attrName>
                                        </p:attrNameLst>
                                      </p:cBhvr>
                                      <p:to>
                                        <p:strVal val="visible"/>
                                      </p:to>
                                    </p:set>
                                    <p:anim calcmode="lin" valueType="num">
                                      <p:cBhvr additive="base">
                                        <p:cTn id="7" dur="1000"/>
                                        <p:tgtEl>
                                          <p:spTgt spid="6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64"/>
        <p:cNvGrpSpPr/>
        <p:nvPr/>
      </p:nvGrpSpPr>
      <p:grpSpPr>
        <a:xfrm>
          <a:off x="0" y="0"/>
          <a:ext cx="0" cy="0"/>
          <a:chOff x="0" y="0"/>
          <a:chExt cx="0" cy="0"/>
        </a:xfrm>
      </p:grpSpPr>
      <p:sp>
        <p:nvSpPr>
          <p:cNvPr id="565" name="Shape 565"/>
          <p:cNvSpPr txBox="1">
            <a:spLocks noGrp="1"/>
          </p:cNvSpPr>
          <p:nvPr>
            <p:ph type="title"/>
          </p:nvPr>
        </p:nvSpPr>
        <p:spPr>
          <a:xfrm>
            <a:off x="185300" y="435300"/>
            <a:ext cx="8520600" cy="572700"/>
          </a:xfrm>
          <a:prstGeom prst="rect">
            <a:avLst/>
          </a:prstGeom>
        </p:spPr>
        <p:txBody>
          <a:bodyPr wrap="square" lIns="91425" tIns="91425" rIns="91425" bIns="91425" anchor="t" anchorCtr="0">
            <a:noAutofit/>
          </a:bodyPr>
          <a:lstStyle/>
          <a:p>
            <a:pPr marL="0" lvl="0" indent="0" rtl="0">
              <a:spcBef>
                <a:spcPts val="0"/>
              </a:spcBef>
              <a:buNone/>
            </a:pPr>
            <a:r>
              <a:rPr lang="en"/>
              <a:t>              =  Gifted Students (5%)</a:t>
            </a:r>
          </a:p>
          <a:p>
            <a:pPr marL="0" lvl="0" indent="0" rtl="0">
              <a:spcBef>
                <a:spcPts val="0"/>
              </a:spcBef>
              <a:buNone/>
            </a:pPr>
            <a:endParaRPr/>
          </a:p>
        </p:txBody>
      </p:sp>
      <p:pic>
        <p:nvPicPr>
          <p:cNvPr id="566" name="Shape 566"/>
          <p:cNvPicPr preferRelativeResize="0"/>
          <p:nvPr/>
        </p:nvPicPr>
        <p:blipFill>
          <a:blip r:embed="rId3">
            <a:alphaModFix/>
          </a:blip>
          <a:stretch>
            <a:fillRect/>
          </a:stretch>
        </p:blipFill>
        <p:spPr>
          <a:xfrm>
            <a:off x="2179800" y="1504738"/>
            <a:ext cx="4648200" cy="2581275"/>
          </a:xfrm>
          <a:prstGeom prst="rect">
            <a:avLst/>
          </a:prstGeom>
          <a:noFill/>
          <a:ln>
            <a:noFill/>
          </a:ln>
        </p:spPr>
      </p:pic>
      <p:sp>
        <p:nvSpPr>
          <p:cNvPr id="567" name="Shape 567"/>
          <p:cNvSpPr/>
          <p:nvPr/>
        </p:nvSpPr>
        <p:spPr>
          <a:xfrm>
            <a:off x="5836350" y="3081275"/>
            <a:ext cx="1328700" cy="1186200"/>
          </a:xfrm>
          <a:prstGeom prst="ellipse">
            <a:avLst/>
          </a:prstGeom>
          <a:noFill/>
          <a:ln w="19050" cap="flat" cmpd="sng">
            <a:solidFill>
              <a:srgbClr val="FF0000"/>
            </a:solidFill>
            <a:prstDash val="solid"/>
            <a:round/>
            <a:headEnd type="none" w="med" len="med"/>
            <a:tailEnd type="none" w="med" len="med"/>
          </a:ln>
        </p:spPr>
        <p:txBody>
          <a:bodyPr wrap="square" lIns="91425" tIns="91425" rIns="91425" bIns="91425" anchor="ctr" anchorCtr="0">
            <a:noAutofit/>
          </a:bodyPr>
          <a:lstStyle/>
          <a:p>
            <a:pPr marL="0" lvl="0" indent="0" rtl="0">
              <a:spcBef>
                <a:spcPts val="0"/>
              </a:spcBef>
              <a:buNone/>
            </a:pPr>
            <a:endParaRPr>
              <a:solidFill>
                <a:srgbClr val="FF0000"/>
              </a:solidFill>
            </a:endParaRPr>
          </a:p>
        </p:txBody>
      </p:sp>
      <p:sp>
        <p:nvSpPr>
          <p:cNvPr id="568" name="Shape 568"/>
          <p:cNvSpPr/>
          <p:nvPr/>
        </p:nvSpPr>
        <p:spPr>
          <a:xfrm>
            <a:off x="185300" y="435300"/>
            <a:ext cx="1328700" cy="708300"/>
          </a:xfrm>
          <a:prstGeom prst="ellipse">
            <a:avLst/>
          </a:prstGeom>
          <a:noFill/>
          <a:ln w="19050" cap="flat" cmpd="sng">
            <a:solidFill>
              <a:srgbClr val="FF0000"/>
            </a:solidFill>
            <a:prstDash val="solid"/>
            <a:round/>
            <a:headEnd type="none" w="med" len="med"/>
            <a:tailEnd type="none" w="med" len="med"/>
          </a:ln>
        </p:spPr>
        <p:txBody>
          <a:bodyPr wrap="square" lIns="91425" tIns="91425" rIns="91425" bIns="91425" anchor="ctr" anchorCtr="0">
            <a:noAutofit/>
          </a:bodyPr>
          <a:lstStyle/>
          <a:p>
            <a:pPr marL="0" lvl="0" indent="0" rtl="0">
              <a:spcBef>
                <a:spcPts val="0"/>
              </a:spcBef>
              <a:buNone/>
            </a:pPr>
            <a:endParaRPr>
              <a:solidFill>
                <a:srgbClr val="FF0000"/>
              </a:solidFill>
            </a:endParaRPr>
          </a:p>
        </p:txBody>
      </p:sp>
      <p:sp>
        <p:nvSpPr>
          <p:cNvPr id="569" name="Shape 569"/>
          <p:cNvSpPr txBox="1"/>
          <p:nvPr/>
        </p:nvSpPr>
        <p:spPr>
          <a:xfrm>
            <a:off x="1543200" y="4267475"/>
            <a:ext cx="5921400" cy="708300"/>
          </a:xfrm>
          <a:prstGeom prst="rect">
            <a:avLst/>
          </a:prstGeom>
          <a:noFill/>
          <a:ln>
            <a:noFill/>
          </a:ln>
        </p:spPr>
        <p:txBody>
          <a:bodyPr wrap="square" lIns="91425" tIns="91425" rIns="91425" bIns="91425" anchor="t" anchorCtr="0">
            <a:noAutofit/>
          </a:bodyPr>
          <a:lstStyle/>
          <a:p>
            <a:pPr marL="0" lvl="0" indent="0" algn="ctr" rtl="0">
              <a:spcBef>
                <a:spcPts val="0"/>
              </a:spcBef>
              <a:buNone/>
            </a:pPr>
            <a:r>
              <a:rPr lang="en" sz="1800" b="1"/>
              <a:t>Cognitive Abilities Test (CoGAT)</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87"/>
        <p:cNvGrpSpPr/>
        <p:nvPr/>
      </p:nvGrpSpPr>
      <p:grpSpPr>
        <a:xfrm>
          <a:off x="0" y="0"/>
          <a:ext cx="0" cy="0"/>
          <a:chOff x="0" y="0"/>
          <a:chExt cx="0" cy="0"/>
        </a:xfrm>
      </p:grpSpPr>
      <p:sp>
        <p:nvSpPr>
          <p:cNvPr id="688" name="Shape 688"/>
          <p:cNvSpPr txBox="1">
            <a:spLocks noGrp="1"/>
          </p:cNvSpPr>
          <p:nvPr>
            <p:ph type="title"/>
          </p:nvPr>
        </p:nvSpPr>
        <p:spPr>
          <a:xfrm>
            <a:off x="819150" y="845600"/>
            <a:ext cx="7505700" cy="954600"/>
          </a:xfrm>
          <a:prstGeom prst="rect">
            <a:avLst/>
          </a:prstGeom>
        </p:spPr>
        <p:txBody>
          <a:bodyPr wrap="square" lIns="91425" tIns="91425" rIns="91425" bIns="91425" anchor="t" anchorCtr="0">
            <a:noAutofit/>
          </a:bodyPr>
          <a:lstStyle/>
          <a:p>
            <a:pPr marL="0" lvl="0" indent="0" rtl="0">
              <a:spcBef>
                <a:spcPts val="0"/>
              </a:spcBef>
              <a:buNone/>
            </a:pPr>
            <a:r>
              <a:rPr lang="en"/>
              <a:t>What they CAN control!</a:t>
            </a:r>
          </a:p>
        </p:txBody>
      </p:sp>
      <p:sp>
        <p:nvSpPr>
          <p:cNvPr id="689" name="Shape 689"/>
          <p:cNvSpPr txBox="1">
            <a:spLocks noGrp="1"/>
          </p:cNvSpPr>
          <p:nvPr>
            <p:ph type="body" idx="1"/>
          </p:nvPr>
        </p:nvSpPr>
        <p:spPr>
          <a:xfrm>
            <a:off x="819150" y="1990725"/>
            <a:ext cx="3686100" cy="2448000"/>
          </a:xfrm>
          <a:prstGeom prst="rect">
            <a:avLst/>
          </a:prstGeom>
        </p:spPr>
        <p:txBody>
          <a:bodyPr wrap="square" lIns="91425" tIns="91425" rIns="91425" bIns="91425" anchor="t" anchorCtr="0">
            <a:noAutofit/>
          </a:bodyPr>
          <a:lstStyle/>
          <a:p>
            <a:pPr marL="457200" lvl="0" indent="-419100" rtl="0">
              <a:spcBef>
                <a:spcPts val="0"/>
              </a:spcBef>
              <a:spcAft>
                <a:spcPts val="0"/>
              </a:spcAft>
              <a:buSzPts val="3000"/>
              <a:buChar char="●"/>
            </a:pPr>
            <a:r>
              <a:rPr lang="en" sz="3000"/>
              <a:t>Auditioning for every show</a:t>
            </a:r>
          </a:p>
          <a:p>
            <a:pPr marL="457200" lvl="0" indent="-419100" rtl="0">
              <a:spcBef>
                <a:spcPts val="0"/>
              </a:spcBef>
              <a:buSzPts val="3000"/>
              <a:buChar char="●"/>
            </a:pPr>
            <a:r>
              <a:rPr lang="en" sz="3000"/>
              <a:t>What pieces to learn for the audition</a:t>
            </a:r>
          </a:p>
          <a:p>
            <a:pPr marL="0" lvl="0" indent="0" rtl="0">
              <a:spcBef>
                <a:spcPts val="0"/>
              </a:spcBef>
              <a:buNone/>
            </a:pPr>
            <a:endParaRPr sz="3000"/>
          </a:p>
        </p:txBody>
      </p:sp>
      <p:sp>
        <p:nvSpPr>
          <p:cNvPr id="690" name="Shape 690"/>
          <p:cNvSpPr txBox="1">
            <a:spLocks noGrp="1"/>
          </p:cNvSpPr>
          <p:nvPr>
            <p:ph type="body" idx="2"/>
          </p:nvPr>
        </p:nvSpPr>
        <p:spPr>
          <a:xfrm>
            <a:off x="4505250" y="1990725"/>
            <a:ext cx="4126800" cy="2448000"/>
          </a:xfrm>
          <a:prstGeom prst="rect">
            <a:avLst/>
          </a:prstGeom>
        </p:spPr>
        <p:txBody>
          <a:bodyPr wrap="square" lIns="91425" tIns="91425" rIns="91425" bIns="91425" anchor="t" anchorCtr="0">
            <a:noAutofit/>
          </a:bodyPr>
          <a:lstStyle/>
          <a:p>
            <a:pPr marL="457200" lvl="0" indent="-419100" rtl="0">
              <a:spcBef>
                <a:spcPts val="0"/>
              </a:spcBef>
              <a:spcAft>
                <a:spcPts val="0"/>
              </a:spcAft>
              <a:buSzPts val="3000"/>
              <a:buChar char="●"/>
            </a:pPr>
            <a:r>
              <a:rPr lang="en" sz="3000"/>
              <a:t>What to do if they don’t get a part</a:t>
            </a:r>
          </a:p>
          <a:p>
            <a:pPr marL="914400" lvl="1" indent="-419100" rtl="0">
              <a:spcBef>
                <a:spcPts val="0"/>
              </a:spcBef>
              <a:buSzPts val="3000"/>
              <a:buChar char="○"/>
            </a:pPr>
            <a:r>
              <a:rPr lang="en" sz="3000"/>
              <a:t>(work on tech or publicity?)</a:t>
            </a:r>
          </a:p>
          <a:p>
            <a:pPr marL="0" lvl="0" indent="0" rtl="0">
              <a:spcBef>
                <a:spcPts val="0"/>
              </a:spcBef>
              <a:buNone/>
            </a:pPr>
            <a:endParaRPr sz="30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94"/>
        <p:cNvGrpSpPr/>
        <p:nvPr/>
      </p:nvGrpSpPr>
      <p:grpSpPr>
        <a:xfrm>
          <a:off x="0" y="0"/>
          <a:ext cx="0" cy="0"/>
          <a:chOff x="0" y="0"/>
          <a:chExt cx="0" cy="0"/>
        </a:xfrm>
      </p:grpSpPr>
      <p:sp>
        <p:nvSpPr>
          <p:cNvPr id="695" name="Shape 695"/>
          <p:cNvSpPr txBox="1">
            <a:spLocks noGrp="1"/>
          </p:cNvSpPr>
          <p:nvPr>
            <p:ph type="title"/>
          </p:nvPr>
        </p:nvSpPr>
        <p:spPr>
          <a:xfrm>
            <a:off x="1393929" y="1301146"/>
            <a:ext cx="6366900" cy="2539200"/>
          </a:xfrm>
          <a:prstGeom prst="rect">
            <a:avLst/>
          </a:prstGeom>
        </p:spPr>
        <p:txBody>
          <a:bodyPr wrap="square" lIns="91425" tIns="91425" rIns="91425" bIns="91425" anchor="ctr" anchorCtr="0">
            <a:noAutofit/>
          </a:bodyPr>
          <a:lstStyle/>
          <a:p>
            <a:pPr marL="0" lvl="0" indent="0" rtl="0">
              <a:spcBef>
                <a:spcPts val="0"/>
              </a:spcBef>
              <a:buNone/>
            </a:pPr>
            <a:r>
              <a:rPr lang="en" b="1"/>
              <a:t>I will participate in at least 2 theatre productions this year</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99"/>
        <p:cNvGrpSpPr/>
        <p:nvPr/>
      </p:nvGrpSpPr>
      <p:grpSpPr>
        <a:xfrm>
          <a:off x="0" y="0"/>
          <a:ext cx="0" cy="0"/>
          <a:chOff x="0" y="0"/>
          <a:chExt cx="0" cy="0"/>
        </a:xfrm>
      </p:grpSpPr>
      <p:sp>
        <p:nvSpPr>
          <p:cNvPr id="700" name="Shape 700"/>
          <p:cNvSpPr txBox="1">
            <a:spLocks noGrp="1"/>
          </p:cNvSpPr>
          <p:nvPr>
            <p:ph type="title"/>
          </p:nvPr>
        </p:nvSpPr>
        <p:spPr>
          <a:xfrm>
            <a:off x="5172950" y="923700"/>
            <a:ext cx="3370500" cy="3296100"/>
          </a:xfrm>
          <a:prstGeom prst="rect">
            <a:avLst/>
          </a:prstGeom>
        </p:spPr>
        <p:txBody>
          <a:bodyPr wrap="square" lIns="91425" tIns="91425" rIns="91425" bIns="91425" anchor="ctr" anchorCtr="0">
            <a:noAutofit/>
          </a:bodyPr>
          <a:lstStyle/>
          <a:p>
            <a:pPr marL="0" lvl="0" indent="0" rtl="0">
              <a:spcBef>
                <a:spcPts val="0"/>
              </a:spcBef>
              <a:buNone/>
            </a:pPr>
            <a:r>
              <a:rPr lang="en" b="1"/>
              <a:t>FOR EXAMPLE</a:t>
            </a:r>
          </a:p>
        </p:txBody>
      </p:sp>
      <p:sp>
        <p:nvSpPr>
          <p:cNvPr id="701" name="Shape 701"/>
          <p:cNvSpPr txBox="1">
            <a:spLocks noGrp="1"/>
          </p:cNvSpPr>
          <p:nvPr>
            <p:ph type="title"/>
          </p:nvPr>
        </p:nvSpPr>
        <p:spPr>
          <a:xfrm>
            <a:off x="5172950" y="923700"/>
            <a:ext cx="3370500" cy="3296100"/>
          </a:xfrm>
          <a:prstGeom prst="rect">
            <a:avLst/>
          </a:prstGeom>
          <a:solidFill>
            <a:schemeClr val="lt1"/>
          </a:solidFill>
        </p:spPr>
        <p:txBody>
          <a:bodyPr wrap="square" lIns="91425" tIns="91425" rIns="91425" bIns="91425" anchor="ctr" anchorCtr="0">
            <a:noAutofit/>
          </a:bodyPr>
          <a:lstStyle/>
          <a:p>
            <a:pPr marL="0" lvl="0" indent="0" rtl="0">
              <a:spcBef>
                <a:spcPts val="0"/>
              </a:spcBef>
              <a:buNone/>
            </a:pPr>
            <a:r>
              <a:rPr lang="en" b="1"/>
              <a:t>The Sentence:  Her blueprints were the design of a better world.</a:t>
            </a:r>
          </a:p>
        </p:txBody>
      </p:sp>
      <p:pic>
        <p:nvPicPr>
          <p:cNvPr id="702" name="Shape 702"/>
          <p:cNvPicPr preferRelativeResize="0"/>
          <p:nvPr/>
        </p:nvPicPr>
        <p:blipFill>
          <a:blip r:embed="rId3">
            <a:alphaModFix/>
          </a:blip>
          <a:stretch>
            <a:fillRect/>
          </a:stretch>
        </p:blipFill>
        <p:spPr>
          <a:xfrm>
            <a:off x="125775" y="516313"/>
            <a:ext cx="4780101" cy="411087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701"/>
                                        </p:tgtEl>
                                        <p:attrNameLst>
                                          <p:attrName>style.visibility</p:attrName>
                                        </p:attrNameLst>
                                      </p:cBhvr>
                                      <p:to>
                                        <p:strVal val="visible"/>
                                      </p:to>
                                    </p:set>
                                    <p:anim calcmode="lin" valueType="num">
                                      <p:cBhvr additive="base">
                                        <p:cTn id="7" dur="1000"/>
                                        <p:tgtEl>
                                          <p:spTgt spid="701"/>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706"/>
        <p:cNvGrpSpPr/>
        <p:nvPr/>
      </p:nvGrpSpPr>
      <p:grpSpPr>
        <a:xfrm>
          <a:off x="0" y="0"/>
          <a:ext cx="0" cy="0"/>
          <a:chOff x="0" y="0"/>
          <a:chExt cx="0" cy="0"/>
        </a:xfrm>
      </p:grpSpPr>
      <p:sp>
        <p:nvSpPr>
          <p:cNvPr id="707" name="Shape 707"/>
          <p:cNvSpPr txBox="1">
            <a:spLocks noGrp="1"/>
          </p:cNvSpPr>
          <p:nvPr>
            <p:ph type="ctrTitle"/>
          </p:nvPr>
        </p:nvSpPr>
        <p:spPr>
          <a:xfrm>
            <a:off x="1130100" y="1742688"/>
            <a:ext cx="6883800" cy="1658100"/>
          </a:xfrm>
          <a:prstGeom prst="rect">
            <a:avLst/>
          </a:prstGeom>
        </p:spPr>
        <p:txBody>
          <a:bodyPr wrap="square" lIns="91425" tIns="91425" rIns="91425" bIns="91425" anchor="t" anchorCtr="0">
            <a:noAutofit/>
          </a:bodyPr>
          <a:lstStyle/>
          <a:p>
            <a:pPr marL="0" lvl="0" indent="0" rtl="0">
              <a:spcBef>
                <a:spcPts val="0"/>
              </a:spcBef>
              <a:buNone/>
            </a:pPr>
            <a:r>
              <a:rPr lang="en"/>
              <a:t>I will score a 5 on the AP Calculus test this year</a:t>
            </a:r>
          </a:p>
        </p:txBody>
      </p:sp>
      <p:pic>
        <p:nvPicPr>
          <p:cNvPr id="708" name="Shape 708"/>
          <p:cNvPicPr preferRelativeResize="0"/>
          <p:nvPr/>
        </p:nvPicPr>
        <p:blipFill>
          <a:blip r:embed="rId3">
            <a:alphaModFix/>
          </a:blip>
          <a:stretch>
            <a:fillRect/>
          </a:stretch>
        </p:blipFill>
        <p:spPr>
          <a:xfrm>
            <a:off x="1449800" y="0"/>
            <a:ext cx="6858000" cy="51435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712"/>
        <p:cNvGrpSpPr/>
        <p:nvPr/>
      </p:nvGrpSpPr>
      <p:grpSpPr>
        <a:xfrm>
          <a:off x="0" y="0"/>
          <a:ext cx="0" cy="0"/>
          <a:chOff x="0" y="0"/>
          <a:chExt cx="0" cy="0"/>
        </a:xfrm>
      </p:grpSpPr>
      <p:sp>
        <p:nvSpPr>
          <p:cNvPr id="713" name="Shape 713"/>
          <p:cNvSpPr txBox="1">
            <a:spLocks noGrp="1"/>
          </p:cNvSpPr>
          <p:nvPr>
            <p:ph type="title"/>
          </p:nvPr>
        </p:nvSpPr>
        <p:spPr>
          <a:xfrm>
            <a:off x="409800" y="471850"/>
            <a:ext cx="7505700" cy="954600"/>
          </a:xfrm>
          <a:prstGeom prst="rect">
            <a:avLst/>
          </a:prstGeom>
        </p:spPr>
        <p:txBody>
          <a:bodyPr wrap="square" lIns="91425" tIns="91425" rIns="91425" bIns="91425" anchor="t" anchorCtr="0">
            <a:noAutofit/>
          </a:bodyPr>
          <a:lstStyle/>
          <a:p>
            <a:pPr marL="0" lvl="0" indent="0" rtl="0">
              <a:spcBef>
                <a:spcPts val="0"/>
              </a:spcBef>
              <a:buNone/>
            </a:pPr>
            <a:r>
              <a:rPr lang="en"/>
              <a:t>What they CAN’T Control</a:t>
            </a:r>
          </a:p>
        </p:txBody>
      </p:sp>
      <p:sp>
        <p:nvSpPr>
          <p:cNvPr id="714" name="Shape 714"/>
          <p:cNvSpPr txBox="1">
            <a:spLocks noGrp="1"/>
          </p:cNvSpPr>
          <p:nvPr>
            <p:ph type="body" idx="2"/>
          </p:nvPr>
        </p:nvSpPr>
        <p:spPr>
          <a:xfrm>
            <a:off x="5168775" y="1779750"/>
            <a:ext cx="3686100" cy="2448000"/>
          </a:xfrm>
          <a:prstGeom prst="rect">
            <a:avLst/>
          </a:prstGeom>
        </p:spPr>
        <p:txBody>
          <a:bodyPr wrap="square" lIns="91425" tIns="91425" rIns="91425" bIns="91425" anchor="t" anchorCtr="0">
            <a:noAutofit/>
          </a:bodyPr>
          <a:lstStyle/>
          <a:p>
            <a:pPr marL="0" lvl="0" indent="0" rtl="0">
              <a:spcBef>
                <a:spcPts val="0"/>
              </a:spcBef>
              <a:buNone/>
            </a:pPr>
            <a:r>
              <a:rPr lang="en" sz="3000"/>
              <a:t>What test questions will be asked </a:t>
            </a:r>
          </a:p>
          <a:p>
            <a:pPr marL="0" lvl="0" indent="0">
              <a:spcBef>
                <a:spcPts val="0"/>
              </a:spcBef>
              <a:buNone/>
            </a:pPr>
            <a:r>
              <a:rPr lang="en" sz="3000"/>
              <a:t>Who will grade the test?</a:t>
            </a:r>
          </a:p>
          <a:p>
            <a:pPr marL="0" lvl="0" indent="0" rtl="0">
              <a:spcBef>
                <a:spcPts val="0"/>
              </a:spcBef>
              <a:buNone/>
            </a:pPr>
            <a:endParaRPr sz="3000"/>
          </a:p>
        </p:txBody>
      </p:sp>
      <p:pic>
        <p:nvPicPr>
          <p:cNvPr id="715" name="Shape 715"/>
          <p:cNvPicPr preferRelativeResize="0"/>
          <p:nvPr/>
        </p:nvPicPr>
        <p:blipFill>
          <a:blip r:embed="rId3">
            <a:alphaModFix/>
          </a:blip>
          <a:stretch>
            <a:fillRect/>
          </a:stretch>
        </p:blipFill>
        <p:spPr>
          <a:xfrm>
            <a:off x="146275" y="1779750"/>
            <a:ext cx="4918852" cy="3182176"/>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719"/>
        <p:cNvGrpSpPr/>
        <p:nvPr/>
      </p:nvGrpSpPr>
      <p:grpSpPr>
        <a:xfrm>
          <a:off x="0" y="0"/>
          <a:ext cx="0" cy="0"/>
          <a:chOff x="0" y="0"/>
          <a:chExt cx="0" cy="0"/>
        </a:xfrm>
      </p:grpSpPr>
      <p:sp>
        <p:nvSpPr>
          <p:cNvPr id="720" name="Shape 720"/>
          <p:cNvSpPr txBox="1">
            <a:spLocks noGrp="1"/>
          </p:cNvSpPr>
          <p:nvPr>
            <p:ph type="title"/>
          </p:nvPr>
        </p:nvSpPr>
        <p:spPr>
          <a:xfrm>
            <a:off x="1041575" y="680175"/>
            <a:ext cx="7505700" cy="954600"/>
          </a:xfrm>
          <a:prstGeom prst="rect">
            <a:avLst/>
          </a:prstGeom>
        </p:spPr>
        <p:txBody>
          <a:bodyPr wrap="square" lIns="91425" tIns="91425" rIns="91425" bIns="91425" anchor="t" anchorCtr="0">
            <a:noAutofit/>
          </a:bodyPr>
          <a:lstStyle/>
          <a:p>
            <a:pPr marL="0" lvl="0" indent="0" rtl="0">
              <a:spcBef>
                <a:spcPts val="0"/>
              </a:spcBef>
              <a:buNone/>
            </a:pPr>
            <a:r>
              <a:rPr lang="en"/>
              <a:t>What they CAN control!</a:t>
            </a:r>
          </a:p>
        </p:txBody>
      </p:sp>
      <p:sp>
        <p:nvSpPr>
          <p:cNvPr id="721" name="Shape 721"/>
          <p:cNvSpPr txBox="1">
            <a:spLocks noGrp="1"/>
          </p:cNvSpPr>
          <p:nvPr>
            <p:ph type="body" idx="1"/>
          </p:nvPr>
        </p:nvSpPr>
        <p:spPr>
          <a:xfrm>
            <a:off x="730175" y="1634775"/>
            <a:ext cx="3686100" cy="2448000"/>
          </a:xfrm>
          <a:prstGeom prst="rect">
            <a:avLst/>
          </a:prstGeom>
        </p:spPr>
        <p:txBody>
          <a:bodyPr wrap="square" lIns="91425" tIns="91425" rIns="91425" bIns="91425" anchor="t" anchorCtr="0">
            <a:noAutofit/>
          </a:bodyPr>
          <a:lstStyle/>
          <a:p>
            <a:pPr marL="457200" lvl="0" indent="-419100" rtl="0">
              <a:spcBef>
                <a:spcPts val="0"/>
              </a:spcBef>
              <a:spcAft>
                <a:spcPts val="0"/>
              </a:spcAft>
              <a:buSzPts val="3000"/>
              <a:buChar char="●"/>
            </a:pPr>
            <a:r>
              <a:rPr lang="en" sz="3000"/>
              <a:t>Signing up/taking the test</a:t>
            </a:r>
          </a:p>
          <a:p>
            <a:pPr marL="457200" lvl="0" indent="-419100" rtl="0">
              <a:spcBef>
                <a:spcPts val="0"/>
              </a:spcBef>
              <a:spcAft>
                <a:spcPts val="0"/>
              </a:spcAft>
              <a:buSzPts val="3000"/>
              <a:buChar char="●"/>
            </a:pPr>
            <a:r>
              <a:rPr lang="en" sz="3000"/>
              <a:t>Attending class</a:t>
            </a:r>
          </a:p>
          <a:p>
            <a:pPr marL="457200" lvl="0" indent="-419100" rtl="0">
              <a:spcBef>
                <a:spcPts val="0"/>
              </a:spcBef>
              <a:buSzPts val="3000"/>
              <a:buChar char="●"/>
            </a:pPr>
            <a:r>
              <a:rPr lang="en" sz="3000"/>
              <a:t>How much practice work to do </a:t>
            </a:r>
          </a:p>
          <a:p>
            <a:pPr marL="0" lvl="0" indent="0" rtl="0">
              <a:spcBef>
                <a:spcPts val="0"/>
              </a:spcBef>
              <a:buNone/>
            </a:pPr>
            <a:endParaRPr sz="3000"/>
          </a:p>
        </p:txBody>
      </p:sp>
      <p:sp>
        <p:nvSpPr>
          <p:cNvPr id="722" name="Shape 722"/>
          <p:cNvSpPr txBox="1">
            <a:spLocks noGrp="1"/>
          </p:cNvSpPr>
          <p:nvPr>
            <p:ph type="body" idx="2"/>
          </p:nvPr>
        </p:nvSpPr>
        <p:spPr>
          <a:xfrm>
            <a:off x="4519150" y="1634775"/>
            <a:ext cx="4126800" cy="2694000"/>
          </a:xfrm>
          <a:prstGeom prst="rect">
            <a:avLst/>
          </a:prstGeom>
        </p:spPr>
        <p:txBody>
          <a:bodyPr wrap="square" lIns="91425" tIns="91425" rIns="91425" bIns="91425" anchor="t" anchorCtr="0">
            <a:noAutofit/>
          </a:bodyPr>
          <a:lstStyle/>
          <a:p>
            <a:pPr marL="457200" lvl="0" indent="-419100" rtl="0">
              <a:spcBef>
                <a:spcPts val="0"/>
              </a:spcBef>
              <a:spcAft>
                <a:spcPts val="0"/>
              </a:spcAft>
              <a:buSzPts val="3000"/>
              <a:buChar char="●"/>
            </a:pPr>
            <a:r>
              <a:rPr lang="en" sz="3000"/>
              <a:t>When/how to seek support for complete understanding</a:t>
            </a:r>
          </a:p>
          <a:p>
            <a:pPr marL="457200" lvl="0" indent="-419100" rtl="0">
              <a:spcBef>
                <a:spcPts val="0"/>
              </a:spcBef>
              <a:buSzPts val="3000"/>
              <a:buChar char="●"/>
            </a:pPr>
            <a:r>
              <a:rPr lang="en" sz="3000"/>
              <a:t>How to apply knowledge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21"/>
                                        </p:tgtEl>
                                        <p:attrNameLst>
                                          <p:attrName>style.visibility</p:attrName>
                                        </p:attrNameLst>
                                      </p:cBhvr>
                                      <p:to>
                                        <p:strVal val="visible"/>
                                      </p:to>
                                    </p:set>
                                    <p:animEffect transition="in" filter="fade">
                                      <p:cBhvr>
                                        <p:cTn id="7" dur="1000"/>
                                        <p:tgtEl>
                                          <p:spTgt spid="7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22"/>
                                        </p:tgtEl>
                                        <p:attrNameLst>
                                          <p:attrName>style.visibility</p:attrName>
                                        </p:attrNameLst>
                                      </p:cBhvr>
                                      <p:to>
                                        <p:strVal val="visible"/>
                                      </p:to>
                                    </p:set>
                                    <p:animEffect transition="in" filter="fade">
                                      <p:cBhvr>
                                        <p:cTn id="12" dur="1000"/>
                                        <p:tgtEl>
                                          <p:spTgt spid="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726"/>
        <p:cNvGrpSpPr/>
        <p:nvPr/>
      </p:nvGrpSpPr>
      <p:grpSpPr>
        <a:xfrm>
          <a:off x="0" y="0"/>
          <a:ext cx="0" cy="0"/>
          <a:chOff x="0" y="0"/>
          <a:chExt cx="0" cy="0"/>
        </a:xfrm>
      </p:grpSpPr>
      <p:sp>
        <p:nvSpPr>
          <p:cNvPr id="727" name="Shape 727"/>
          <p:cNvSpPr txBox="1">
            <a:spLocks noGrp="1"/>
          </p:cNvSpPr>
          <p:nvPr>
            <p:ph type="title"/>
          </p:nvPr>
        </p:nvSpPr>
        <p:spPr>
          <a:xfrm>
            <a:off x="1393929" y="1301146"/>
            <a:ext cx="6366900" cy="2539200"/>
          </a:xfrm>
          <a:prstGeom prst="rect">
            <a:avLst/>
          </a:prstGeom>
        </p:spPr>
        <p:txBody>
          <a:bodyPr wrap="square" lIns="91425" tIns="91425" rIns="91425" bIns="91425" anchor="ctr" anchorCtr="0">
            <a:noAutofit/>
          </a:bodyPr>
          <a:lstStyle/>
          <a:p>
            <a:pPr marL="0" lvl="0" indent="0" rtl="0">
              <a:spcBef>
                <a:spcPts val="0"/>
              </a:spcBef>
              <a:buNone/>
            </a:pPr>
            <a:r>
              <a:rPr lang="en" b="1"/>
              <a:t>I will learn the calculus required to successfully compete in the 3-D Roller Coaster Challenge in TSA</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731"/>
        <p:cNvGrpSpPr/>
        <p:nvPr/>
      </p:nvGrpSpPr>
      <p:grpSpPr>
        <a:xfrm>
          <a:off x="0" y="0"/>
          <a:ext cx="0" cy="0"/>
          <a:chOff x="0" y="0"/>
          <a:chExt cx="0" cy="0"/>
        </a:xfrm>
      </p:grpSpPr>
      <p:sp>
        <p:nvSpPr>
          <p:cNvPr id="732" name="Shape 732"/>
          <p:cNvSpPr txBox="1">
            <a:spLocks noGrp="1"/>
          </p:cNvSpPr>
          <p:nvPr>
            <p:ph type="ctrTitle"/>
          </p:nvPr>
        </p:nvSpPr>
        <p:spPr>
          <a:xfrm>
            <a:off x="1130100" y="1474152"/>
            <a:ext cx="6883800" cy="1926600"/>
          </a:xfrm>
          <a:prstGeom prst="rect">
            <a:avLst/>
          </a:prstGeom>
        </p:spPr>
        <p:txBody>
          <a:bodyPr wrap="square" lIns="91425" tIns="91425" rIns="91425" bIns="91425" anchor="t" anchorCtr="0">
            <a:noAutofit/>
          </a:bodyPr>
          <a:lstStyle/>
          <a:p>
            <a:pPr marL="0" lvl="0" indent="0" rtl="0">
              <a:spcBef>
                <a:spcPts val="0"/>
              </a:spcBef>
              <a:buNone/>
            </a:pPr>
            <a:r>
              <a:rPr lang="en"/>
              <a:t>I will be able to perform 10 kickflips in a row on my skateboard</a:t>
            </a:r>
          </a:p>
        </p:txBody>
      </p:sp>
      <p:pic>
        <p:nvPicPr>
          <p:cNvPr id="733" name="Shape 733"/>
          <p:cNvPicPr preferRelativeResize="0"/>
          <p:nvPr/>
        </p:nvPicPr>
        <p:blipFill>
          <a:blip r:embed="rId3">
            <a:alphaModFix/>
          </a:blip>
          <a:stretch>
            <a:fillRect/>
          </a:stretch>
        </p:blipFill>
        <p:spPr>
          <a:xfrm>
            <a:off x="1143000" y="0"/>
            <a:ext cx="6858000" cy="51435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737"/>
        <p:cNvGrpSpPr/>
        <p:nvPr/>
      </p:nvGrpSpPr>
      <p:grpSpPr>
        <a:xfrm>
          <a:off x="0" y="0"/>
          <a:ext cx="0" cy="0"/>
          <a:chOff x="0" y="0"/>
          <a:chExt cx="0" cy="0"/>
        </a:xfrm>
      </p:grpSpPr>
      <p:sp>
        <p:nvSpPr>
          <p:cNvPr id="738" name="Shape 738"/>
          <p:cNvSpPr txBox="1">
            <a:spLocks noGrp="1"/>
          </p:cNvSpPr>
          <p:nvPr>
            <p:ph type="title"/>
          </p:nvPr>
        </p:nvSpPr>
        <p:spPr>
          <a:xfrm>
            <a:off x="819150" y="845600"/>
            <a:ext cx="7505700" cy="954600"/>
          </a:xfrm>
          <a:prstGeom prst="rect">
            <a:avLst/>
          </a:prstGeom>
        </p:spPr>
        <p:txBody>
          <a:bodyPr wrap="square" lIns="91425" tIns="91425" rIns="91425" bIns="91425" anchor="t" anchorCtr="0">
            <a:noAutofit/>
          </a:bodyPr>
          <a:lstStyle/>
          <a:p>
            <a:pPr marL="0" lvl="0" indent="0" rtl="0">
              <a:spcBef>
                <a:spcPts val="0"/>
              </a:spcBef>
              <a:buNone/>
            </a:pPr>
            <a:r>
              <a:rPr lang="en"/>
              <a:t>What’s the BIG Idea?</a:t>
            </a:r>
          </a:p>
        </p:txBody>
      </p:sp>
      <p:sp>
        <p:nvSpPr>
          <p:cNvPr id="739" name="Shape 739"/>
          <p:cNvSpPr txBox="1">
            <a:spLocks noGrp="1"/>
          </p:cNvSpPr>
          <p:nvPr>
            <p:ph type="body" idx="1"/>
          </p:nvPr>
        </p:nvSpPr>
        <p:spPr>
          <a:xfrm>
            <a:off x="674550" y="1554275"/>
            <a:ext cx="3686100" cy="2448000"/>
          </a:xfrm>
          <a:prstGeom prst="rect">
            <a:avLst/>
          </a:prstGeom>
        </p:spPr>
        <p:txBody>
          <a:bodyPr wrap="square" lIns="91425" tIns="91425" rIns="91425" bIns="91425" anchor="t" anchorCtr="0">
            <a:noAutofit/>
          </a:bodyPr>
          <a:lstStyle/>
          <a:p>
            <a:pPr marL="0" lvl="0" indent="0">
              <a:spcBef>
                <a:spcPts val="0"/>
              </a:spcBef>
              <a:buNone/>
            </a:pPr>
            <a:r>
              <a:rPr lang="en" sz="3000"/>
              <a:t>Dig Deeper</a:t>
            </a:r>
          </a:p>
          <a:p>
            <a:pPr marL="0" lvl="0" indent="0" rtl="0">
              <a:spcBef>
                <a:spcPts val="0"/>
              </a:spcBef>
              <a:buNone/>
            </a:pPr>
            <a:r>
              <a:rPr lang="en" sz="3000"/>
              <a:t>“He was paid for his passion”</a:t>
            </a:r>
          </a:p>
        </p:txBody>
      </p:sp>
      <p:sp>
        <p:nvSpPr>
          <p:cNvPr id="740" name="Shape 740"/>
          <p:cNvSpPr txBox="1">
            <a:spLocks noGrp="1"/>
          </p:cNvSpPr>
          <p:nvPr>
            <p:ph type="body" idx="2"/>
          </p:nvPr>
        </p:nvSpPr>
        <p:spPr>
          <a:xfrm>
            <a:off x="4505250" y="1554275"/>
            <a:ext cx="4126800" cy="2694000"/>
          </a:xfrm>
          <a:prstGeom prst="rect">
            <a:avLst/>
          </a:prstGeom>
        </p:spPr>
        <p:txBody>
          <a:bodyPr wrap="square" lIns="91425" tIns="91425" rIns="91425" bIns="91425" anchor="t" anchorCtr="0">
            <a:noAutofit/>
          </a:bodyPr>
          <a:lstStyle/>
          <a:p>
            <a:pPr marL="0" lvl="0" indent="0" rtl="0">
              <a:spcBef>
                <a:spcPts val="0"/>
              </a:spcBef>
              <a:buNone/>
            </a:pPr>
            <a:r>
              <a:rPr lang="en" sz="3000"/>
              <a:t>Implications/Activities:</a:t>
            </a:r>
          </a:p>
          <a:p>
            <a:pPr marL="0" lvl="0" indent="0" rtl="0">
              <a:spcBef>
                <a:spcPts val="0"/>
              </a:spcBef>
              <a:buNone/>
            </a:pPr>
            <a:r>
              <a:rPr lang="en" sz="3000"/>
              <a:t>Letter Writing</a:t>
            </a:r>
          </a:p>
          <a:p>
            <a:pPr marL="0" lvl="0" indent="0" rtl="0">
              <a:spcBef>
                <a:spcPts val="0"/>
              </a:spcBef>
              <a:buNone/>
            </a:pPr>
            <a:r>
              <a:rPr lang="en" sz="3000"/>
              <a:t>Research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739"/>
                                        </p:tgtEl>
                                        <p:attrNameLst>
                                          <p:attrName>style.visibility</p:attrName>
                                        </p:attrNameLst>
                                      </p:cBhvr>
                                      <p:to>
                                        <p:strVal val="visible"/>
                                      </p:to>
                                    </p:set>
                                    <p:anim calcmode="lin" valueType="num">
                                      <p:cBhvr additive="base">
                                        <p:cTn id="7" dur="1000"/>
                                        <p:tgtEl>
                                          <p:spTgt spid="739"/>
                                        </p:tgtEl>
                                        <p:attrNameLst>
                                          <p:attrName>ppt_x</p:attrName>
                                        </p:attrNameLst>
                                      </p:cBhvr>
                                      <p:tavLst>
                                        <p:tav tm="0">
                                          <p:val>
                                            <p:strVal val="#ppt_x+1"/>
                                          </p:val>
                                        </p:tav>
                                        <p:tav tm="100000">
                                          <p:val>
                                            <p:strVal val="#ppt_x"/>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740"/>
                                        </p:tgtEl>
                                        <p:attrNameLst>
                                          <p:attrName>style.visibility</p:attrName>
                                        </p:attrNameLst>
                                      </p:cBhvr>
                                      <p:to>
                                        <p:strVal val="visible"/>
                                      </p:to>
                                    </p:set>
                                    <p:anim calcmode="lin" valueType="num">
                                      <p:cBhvr additive="base">
                                        <p:cTn id="12" dur="1000"/>
                                        <p:tgtEl>
                                          <p:spTgt spid="740"/>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744"/>
        <p:cNvGrpSpPr/>
        <p:nvPr/>
      </p:nvGrpSpPr>
      <p:grpSpPr>
        <a:xfrm>
          <a:off x="0" y="0"/>
          <a:ext cx="0" cy="0"/>
          <a:chOff x="0" y="0"/>
          <a:chExt cx="0" cy="0"/>
        </a:xfrm>
      </p:grpSpPr>
      <p:sp>
        <p:nvSpPr>
          <p:cNvPr id="745" name="Shape 745"/>
          <p:cNvSpPr txBox="1">
            <a:spLocks noGrp="1"/>
          </p:cNvSpPr>
          <p:nvPr>
            <p:ph type="title"/>
          </p:nvPr>
        </p:nvSpPr>
        <p:spPr>
          <a:xfrm>
            <a:off x="1388554" y="1801596"/>
            <a:ext cx="6366900" cy="2539200"/>
          </a:xfrm>
          <a:prstGeom prst="rect">
            <a:avLst/>
          </a:prstGeom>
        </p:spPr>
        <p:txBody>
          <a:bodyPr wrap="square" lIns="91425" tIns="91425" rIns="91425" bIns="91425" anchor="ctr" anchorCtr="0">
            <a:noAutofit/>
          </a:bodyPr>
          <a:lstStyle/>
          <a:p>
            <a:pPr marL="0" lvl="0" indent="0">
              <a:spcBef>
                <a:spcPts val="0"/>
              </a:spcBef>
              <a:buNone/>
            </a:pPr>
            <a:r>
              <a:rPr lang="en" b="1"/>
              <a:t>I will conduct research and write letters to potential sponsors to see what it will take to make myself a reasonable candidate for sponsorship.</a:t>
            </a:r>
          </a:p>
          <a:p>
            <a:pPr marL="0" lvl="0" indent="0" rtl="0">
              <a:spcBef>
                <a:spcPts val="0"/>
              </a:spcBef>
              <a:buNone/>
            </a:pPr>
            <a:r>
              <a:rPr lang="en" b="1"/>
              <a:t>(And learn to do to 10 kickflips in a row)</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73"/>
        <p:cNvGrpSpPr/>
        <p:nvPr/>
      </p:nvGrpSpPr>
      <p:grpSpPr>
        <a:xfrm>
          <a:off x="0" y="0"/>
          <a:ext cx="0" cy="0"/>
          <a:chOff x="0" y="0"/>
          <a:chExt cx="0" cy="0"/>
        </a:xfrm>
      </p:grpSpPr>
      <p:sp>
        <p:nvSpPr>
          <p:cNvPr id="574" name="Shape 574"/>
          <p:cNvSpPr txBox="1">
            <a:spLocks noGrp="1"/>
          </p:cNvSpPr>
          <p:nvPr>
            <p:ph type="title"/>
          </p:nvPr>
        </p:nvSpPr>
        <p:spPr>
          <a:xfrm>
            <a:off x="311700" y="631800"/>
            <a:ext cx="2808000" cy="755700"/>
          </a:xfrm>
          <a:prstGeom prst="rect">
            <a:avLst/>
          </a:prstGeom>
        </p:spPr>
        <p:txBody>
          <a:bodyPr wrap="square" lIns="91425" tIns="91425" rIns="91425" bIns="91425" anchor="b" anchorCtr="0">
            <a:noAutofit/>
          </a:bodyPr>
          <a:lstStyle/>
          <a:p>
            <a:pPr marL="0" lvl="0" indent="0" rtl="0">
              <a:spcBef>
                <a:spcPts val="0"/>
              </a:spcBef>
              <a:buNone/>
            </a:pPr>
            <a:r>
              <a:rPr lang="en"/>
              <a:t>Joseph Renzuli</a:t>
            </a:r>
          </a:p>
        </p:txBody>
      </p:sp>
      <p:sp>
        <p:nvSpPr>
          <p:cNvPr id="575" name="Shape 575"/>
          <p:cNvSpPr txBox="1">
            <a:spLocks noGrp="1"/>
          </p:cNvSpPr>
          <p:nvPr>
            <p:ph type="body" idx="1"/>
          </p:nvPr>
        </p:nvSpPr>
        <p:spPr>
          <a:xfrm>
            <a:off x="311700" y="1490875"/>
            <a:ext cx="2808000" cy="3078000"/>
          </a:xfrm>
          <a:prstGeom prst="rect">
            <a:avLst/>
          </a:prstGeom>
        </p:spPr>
        <p:txBody>
          <a:bodyPr wrap="square" lIns="91425" tIns="91425" rIns="91425" bIns="91425" anchor="t" anchorCtr="0">
            <a:noAutofit/>
          </a:bodyPr>
          <a:lstStyle/>
          <a:p>
            <a:pPr marL="0" lvl="0" indent="0" rtl="0">
              <a:spcBef>
                <a:spcPts val="0"/>
              </a:spcBef>
              <a:buNone/>
            </a:pPr>
            <a:r>
              <a:rPr lang="en" sz="2400" b="1" i="1"/>
              <a:t>Traits of the Gifted Child:</a:t>
            </a:r>
          </a:p>
        </p:txBody>
      </p:sp>
      <p:pic>
        <p:nvPicPr>
          <p:cNvPr id="576" name="Shape 576"/>
          <p:cNvPicPr preferRelativeResize="0"/>
          <p:nvPr/>
        </p:nvPicPr>
        <p:blipFill>
          <a:blip r:embed="rId3">
            <a:alphaModFix/>
          </a:blip>
          <a:stretch>
            <a:fillRect/>
          </a:stretch>
        </p:blipFill>
        <p:spPr>
          <a:xfrm>
            <a:off x="2974897" y="0"/>
            <a:ext cx="6169104" cy="51435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75"/>
                                        </p:tgtEl>
                                        <p:attrNameLst>
                                          <p:attrName>style.visibility</p:attrName>
                                        </p:attrNameLst>
                                      </p:cBhvr>
                                      <p:to>
                                        <p:strVal val="visible"/>
                                      </p:to>
                                    </p:set>
                                    <p:animEffect transition="in" filter="fade">
                                      <p:cBhvr>
                                        <p:cTn id="7" dur="1000"/>
                                        <p:tgtEl>
                                          <p:spTgt spid="575"/>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575"/>
                                        </p:tgtEl>
                                        <p:attrNameLst>
                                          <p:attrName>style.visibility</p:attrName>
                                        </p:attrNameLst>
                                      </p:cBhvr>
                                      <p:to>
                                        <p:strVal val="visible"/>
                                      </p:to>
                                    </p:set>
                                    <p:anim calcmode="lin" valueType="num">
                                      <p:cBhvr additive="base">
                                        <p:cTn id="12" dur="1000"/>
                                        <p:tgtEl>
                                          <p:spTgt spid="575"/>
                                        </p:tgtEl>
                                        <p:attrNameLst>
                                          <p:attrName>ppt_w</p:attrName>
                                        </p:attrNameLst>
                                      </p:cBhvr>
                                      <p:tavLst>
                                        <p:tav tm="0">
                                          <p:val>
                                            <p:strVal val="0"/>
                                          </p:val>
                                        </p:tav>
                                        <p:tav tm="100000">
                                          <p:val>
                                            <p:strVal val="#ppt_w"/>
                                          </p:val>
                                        </p:tav>
                                      </p:tavLst>
                                    </p:anim>
                                    <p:anim calcmode="lin" valueType="num">
                                      <p:cBhvr additive="base">
                                        <p:cTn id="13" dur="1000"/>
                                        <p:tgtEl>
                                          <p:spTgt spid="575"/>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749"/>
        <p:cNvGrpSpPr/>
        <p:nvPr/>
      </p:nvGrpSpPr>
      <p:grpSpPr>
        <a:xfrm>
          <a:off x="0" y="0"/>
          <a:ext cx="0" cy="0"/>
          <a:chOff x="0" y="0"/>
          <a:chExt cx="0" cy="0"/>
        </a:xfrm>
      </p:grpSpPr>
      <p:sp>
        <p:nvSpPr>
          <p:cNvPr id="750" name="Shape 750"/>
          <p:cNvSpPr txBox="1">
            <a:spLocks noGrp="1"/>
          </p:cNvSpPr>
          <p:nvPr>
            <p:ph type="title"/>
          </p:nvPr>
        </p:nvSpPr>
        <p:spPr>
          <a:xfrm>
            <a:off x="1377538" y="718200"/>
            <a:ext cx="7505700" cy="954600"/>
          </a:xfrm>
          <a:prstGeom prst="rect">
            <a:avLst/>
          </a:prstGeom>
        </p:spPr>
        <p:txBody>
          <a:bodyPr wrap="square" lIns="91425" tIns="91425" rIns="91425" bIns="91425" anchor="t" anchorCtr="0">
            <a:noAutofit/>
          </a:bodyPr>
          <a:lstStyle/>
          <a:p>
            <a:pPr marL="914400" lvl="0" indent="457200">
              <a:spcBef>
                <a:spcPts val="0"/>
              </a:spcBef>
              <a:buNone/>
            </a:pPr>
            <a:r>
              <a:rPr lang="en"/>
              <a:t>Supported with Affective Goals </a:t>
            </a:r>
          </a:p>
        </p:txBody>
      </p:sp>
      <p:sp>
        <p:nvSpPr>
          <p:cNvPr id="751" name="Shape 751"/>
          <p:cNvSpPr txBox="1">
            <a:spLocks noGrp="1"/>
          </p:cNvSpPr>
          <p:nvPr>
            <p:ph type="body" idx="1"/>
          </p:nvPr>
        </p:nvSpPr>
        <p:spPr>
          <a:xfrm>
            <a:off x="464675" y="1378000"/>
            <a:ext cx="7860300" cy="3060600"/>
          </a:xfrm>
          <a:prstGeom prst="rect">
            <a:avLst/>
          </a:prstGeom>
        </p:spPr>
        <p:txBody>
          <a:bodyPr wrap="square" lIns="91425" tIns="91425" rIns="91425" bIns="91425" anchor="t" anchorCtr="0">
            <a:noAutofit/>
          </a:bodyPr>
          <a:lstStyle/>
          <a:p>
            <a:pPr marL="0" lvl="0" indent="0">
              <a:spcBef>
                <a:spcPts val="0"/>
              </a:spcBef>
              <a:buNone/>
            </a:pPr>
            <a:r>
              <a:rPr lang="en" sz="3000"/>
              <a:t>Address: </a:t>
            </a:r>
          </a:p>
          <a:p>
            <a:pPr marL="0" lvl="0" indent="0">
              <a:spcBef>
                <a:spcPts val="0"/>
              </a:spcBef>
              <a:buNone/>
            </a:pPr>
            <a:r>
              <a:rPr lang="en" sz="3000"/>
              <a:t>Social</a:t>
            </a:r>
          </a:p>
          <a:p>
            <a:pPr marL="457200" lvl="0" indent="457200">
              <a:spcBef>
                <a:spcPts val="0"/>
              </a:spcBef>
              <a:buNone/>
            </a:pPr>
            <a:r>
              <a:rPr lang="en" sz="3000"/>
              <a:t>Emotional</a:t>
            </a:r>
          </a:p>
          <a:p>
            <a:pPr marL="1828800" lvl="0" indent="457200">
              <a:spcBef>
                <a:spcPts val="0"/>
              </a:spcBef>
              <a:buNone/>
            </a:pPr>
            <a:r>
              <a:rPr lang="en" sz="3000"/>
              <a:t>Personal Management </a:t>
            </a:r>
          </a:p>
          <a:p>
            <a:pPr marL="0" lvl="0" indent="0">
              <a:spcBef>
                <a:spcPts val="0"/>
              </a:spcBef>
              <a:buNone/>
            </a:pPr>
            <a:endParaRPr sz="3000"/>
          </a:p>
        </p:txBody>
      </p:sp>
      <p:pic>
        <p:nvPicPr>
          <p:cNvPr id="752" name="Shape 752"/>
          <p:cNvPicPr preferRelativeResize="0"/>
          <p:nvPr/>
        </p:nvPicPr>
        <p:blipFill>
          <a:blip r:embed="rId3">
            <a:alphaModFix/>
          </a:blip>
          <a:stretch>
            <a:fillRect/>
          </a:stretch>
        </p:blipFill>
        <p:spPr>
          <a:xfrm>
            <a:off x="3404950" y="1412250"/>
            <a:ext cx="3092025" cy="2066600"/>
          </a:xfrm>
          <a:prstGeom prst="rect">
            <a:avLst/>
          </a:prstGeom>
          <a:noFill/>
          <a:ln>
            <a:noFill/>
          </a:ln>
        </p:spPr>
      </p:pic>
      <p:pic>
        <p:nvPicPr>
          <p:cNvPr id="753" name="Shape 753"/>
          <p:cNvPicPr preferRelativeResize="0"/>
          <p:nvPr/>
        </p:nvPicPr>
        <p:blipFill>
          <a:blip r:embed="rId4">
            <a:alphaModFix/>
          </a:blip>
          <a:stretch>
            <a:fillRect/>
          </a:stretch>
        </p:blipFill>
        <p:spPr>
          <a:xfrm>
            <a:off x="6974600" y="1800188"/>
            <a:ext cx="1929548" cy="2894323"/>
          </a:xfrm>
          <a:prstGeom prst="rect">
            <a:avLst/>
          </a:prstGeom>
          <a:noFill/>
          <a:ln>
            <a:noFill/>
          </a:ln>
        </p:spPr>
      </p:pic>
      <p:pic>
        <p:nvPicPr>
          <p:cNvPr id="754" name="Shape 754" descr="community_garden_-_texas_a_m_agrilife.jpg"/>
          <p:cNvPicPr preferRelativeResize="0"/>
          <p:nvPr/>
        </p:nvPicPr>
        <p:blipFill>
          <a:blip r:embed="rId5">
            <a:alphaModFix/>
          </a:blip>
          <a:stretch>
            <a:fillRect/>
          </a:stretch>
        </p:blipFill>
        <p:spPr>
          <a:xfrm>
            <a:off x="300575" y="842925"/>
            <a:ext cx="1929547" cy="1300471"/>
          </a:xfrm>
          <a:prstGeom prst="rect">
            <a:avLst/>
          </a:prstGeom>
          <a:noFill/>
          <a:ln>
            <a:noFill/>
          </a:ln>
        </p:spPr>
      </p:pic>
      <p:sp>
        <p:nvSpPr>
          <p:cNvPr id="755" name="Shape 755"/>
          <p:cNvSpPr txBox="1"/>
          <p:nvPr/>
        </p:nvSpPr>
        <p:spPr>
          <a:xfrm>
            <a:off x="464675" y="4114800"/>
            <a:ext cx="6510000" cy="695100"/>
          </a:xfrm>
          <a:prstGeom prst="rect">
            <a:avLst/>
          </a:prstGeom>
          <a:noFill/>
          <a:ln>
            <a:noFill/>
          </a:ln>
        </p:spPr>
        <p:txBody>
          <a:bodyPr wrap="square" lIns="91425" tIns="91425" rIns="91425" bIns="91425" anchor="t" anchorCtr="0">
            <a:noAutofit/>
          </a:bodyPr>
          <a:lstStyle/>
          <a:p>
            <a:pPr marL="0" lvl="0" indent="0" algn="r">
              <a:spcBef>
                <a:spcPts val="0"/>
              </a:spcBef>
              <a:buNone/>
            </a:pPr>
            <a:r>
              <a:rPr lang="en" sz="1800" b="1">
                <a:latin typeface="Nunito"/>
                <a:ea typeface="Nunito"/>
                <a:cs typeface="Nunito"/>
                <a:sym typeface="Nunito"/>
              </a:rPr>
              <a:t>Being intentional about action steps is a </a:t>
            </a:r>
          </a:p>
          <a:p>
            <a:pPr marL="0" lvl="0" indent="0" algn="r">
              <a:spcBef>
                <a:spcPts val="0"/>
              </a:spcBef>
              <a:buNone/>
            </a:pPr>
            <a:r>
              <a:rPr lang="en" sz="1800" b="1" u="sng">
                <a:latin typeface="Nunito"/>
                <a:ea typeface="Nunito"/>
                <a:cs typeface="Nunito"/>
                <a:sym typeface="Nunito"/>
              </a:rPr>
              <a:t>personal management goal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54"/>
                                        </p:tgtEl>
                                        <p:attrNameLst>
                                          <p:attrName>style.visibility</p:attrName>
                                        </p:attrNameLst>
                                      </p:cBhvr>
                                      <p:to>
                                        <p:strVal val="visible"/>
                                      </p:to>
                                    </p:set>
                                    <p:animEffect transition="in" filter="fade">
                                      <p:cBhvr>
                                        <p:cTn id="7" dur="1"/>
                                        <p:tgtEl>
                                          <p:spTgt spid="75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52"/>
                                        </p:tgtEl>
                                        <p:attrNameLst>
                                          <p:attrName>style.visibility</p:attrName>
                                        </p:attrNameLst>
                                      </p:cBhvr>
                                      <p:to>
                                        <p:strVal val="visible"/>
                                      </p:to>
                                    </p:set>
                                    <p:animEffect transition="in" filter="fade">
                                      <p:cBhvr>
                                        <p:cTn id="12" dur="1"/>
                                        <p:tgtEl>
                                          <p:spTgt spid="75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53"/>
                                        </p:tgtEl>
                                        <p:attrNameLst>
                                          <p:attrName>style.visibility</p:attrName>
                                        </p:attrNameLst>
                                      </p:cBhvr>
                                      <p:to>
                                        <p:strVal val="visible"/>
                                      </p:to>
                                    </p:set>
                                    <p:animEffect transition="in" filter="fade">
                                      <p:cBhvr>
                                        <p:cTn id="17" dur="1"/>
                                        <p:tgtEl>
                                          <p:spTgt spid="753"/>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755"/>
                                        </p:tgtEl>
                                        <p:attrNameLst>
                                          <p:attrName>style.visibility</p:attrName>
                                        </p:attrNameLst>
                                      </p:cBhvr>
                                      <p:to>
                                        <p:strVal val="visible"/>
                                      </p:to>
                                    </p:set>
                                    <p:anim calcmode="lin" valueType="num">
                                      <p:cBhvr additive="base">
                                        <p:cTn id="22" dur="1000"/>
                                        <p:tgtEl>
                                          <p:spTgt spid="755"/>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759"/>
        <p:cNvGrpSpPr/>
        <p:nvPr/>
      </p:nvGrpSpPr>
      <p:grpSpPr>
        <a:xfrm>
          <a:off x="0" y="0"/>
          <a:ext cx="0" cy="0"/>
          <a:chOff x="0" y="0"/>
          <a:chExt cx="0" cy="0"/>
        </a:xfrm>
      </p:grpSpPr>
      <p:sp>
        <p:nvSpPr>
          <p:cNvPr id="760" name="Shape 760"/>
          <p:cNvSpPr txBox="1">
            <a:spLocks noGrp="1"/>
          </p:cNvSpPr>
          <p:nvPr>
            <p:ph type="title"/>
          </p:nvPr>
        </p:nvSpPr>
        <p:spPr>
          <a:xfrm>
            <a:off x="324475" y="465975"/>
            <a:ext cx="5124300" cy="2841600"/>
          </a:xfrm>
          <a:prstGeom prst="rect">
            <a:avLst/>
          </a:prstGeom>
        </p:spPr>
        <p:txBody>
          <a:bodyPr wrap="square" lIns="91425" tIns="91425" rIns="91425" bIns="91425" anchor="b" anchorCtr="0">
            <a:noAutofit/>
          </a:bodyPr>
          <a:lstStyle/>
          <a:p>
            <a:pPr marL="0" lvl="0" indent="0" rtl="0">
              <a:spcBef>
                <a:spcPts val="0"/>
              </a:spcBef>
              <a:buNone/>
            </a:pPr>
            <a:r>
              <a:rPr lang="en" b="1"/>
              <a:t>Naviance Student Guide</a:t>
            </a:r>
          </a:p>
          <a:p>
            <a:pPr marL="0" lvl="0" indent="0" rtl="0">
              <a:spcBef>
                <a:spcPts val="0"/>
              </a:spcBef>
              <a:buNone/>
            </a:pPr>
            <a:r>
              <a:rPr lang="en" b="1"/>
              <a:t>Reference Slides for Students Completing Surveys</a:t>
            </a:r>
          </a:p>
        </p:txBody>
      </p:sp>
      <p:sp>
        <p:nvSpPr>
          <p:cNvPr id="761" name="Shape 761"/>
          <p:cNvSpPr txBox="1">
            <a:spLocks noGrp="1"/>
          </p:cNvSpPr>
          <p:nvPr>
            <p:ph type="subTitle" idx="1"/>
          </p:nvPr>
        </p:nvSpPr>
        <p:spPr>
          <a:xfrm>
            <a:off x="324475" y="3612602"/>
            <a:ext cx="5124300" cy="1302600"/>
          </a:xfrm>
          <a:prstGeom prst="rect">
            <a:avLst/>
          </a:prstGeom>
        </p:spPr>
        <p:txBody>
          <a:bodyPr wrap="square" lIns="91425" tIns="91425" rIns="91425" bIns="91425" anchor="t" anchorCtr="0">
            <a:noAutofit/>
          </a:bodyPr>
          <a:lstStyle/>
          <a:p>
            <a:pPr marL="0" lvl="0" indent="0" rtl="0">
              <a:spcBef>
                <a:spcPts val="0"/>
              </a:spcBef>
              <a:buNone/>
            </a:pPr>
            <a:r>
              <a:rPr lang="en"/>
              <a:t>September 2017</a:t>
            </a:r>
          </a:p>
          <a:p>
            <a:pPr marL="0" lvl="0" indent="0" rtl="0">
              <a:spcBef>
                <a:spcPts val="0"/>
              </a:spcBef>
              <a:buNone/>
            </a:pPr>
            <a:r>
              <a:rPr lang="en"/>
              <a:t>Directions for Surveys 1-3</a:t>
            </a:r>
          </a:p>
          <a:p>
            <a:pPr marL="0" lvl="0" indent="0" rtl="0">
              <a:spcBef>
                <a:spcPts val="0"/>
              </a:spcBef>
              <a:buNone/>
            </a:pPr>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765"/>
        <p:cNvGrpSpPr/>
        <p:nvPr/>
      </p:nvGrpSpPr>
      <p:grpSpPr>
        <a:xfrm>
          <a:off x="0" y="0"/>
          <a:ext cx="0" cy="0"/>
          <a:chOff x="0" y="0"/>
          <a:chExt cx="0" cy="0"/>
        </a:xfrm>
      </p:grpSpPr>
      <p:sp>
        <p:nvSpPr>
          <p:cNvPr id="766" name="Shape 766"/>
          <p:cNvSpPr txBox="1"/>
          <p:nvPr/>
        </p:nvSpPr>
        <p:spPr>
          <a:xfrm>
            <a:off x="2180400" y="-69875"/>
            <a:ext cx="3000000" cy="3000000"/>
          </a:xfrm>
          <a:prstGeom prst="rect">
            <a:avLst/>
          </a:prstGeom>
          <a:noFill/>
          <a:ln>
            <a:noFill/>
          </a:ln>
        </p:spPr>
        <p:txBody>
          <a:bodyPr wrap="square" lIns="91425" tIns="91425" rIns="91425" bIns="91425" anchor="ctr" anchorCtr="0">
            <a:noAutofit/>
          </a:bodyPr>
          <a:lstStyle/>
          <a:p>
            <a:pPr marL="0" lvl="0" indent="0" rtl="0">
              <a:spcBef>
                <a:spcPts val="0"/>
              </a:spcBef>
              <a:buNone/>
            </a:pPr>
            <a:r>
              <a:rPr lang="en" sz="3000" u="sng">
                <a:solidFill>
                  <a:schemeClr val="hlink"/>
                </a:solidFill>
                <a:hlinkClick r:id="rId3"/>
              </a:rPr>
              <a:t>Google Classroom</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770"/>
        <p:cNvGrpSpPr/>
        <p:nvPr/>
      </p:nvGrpSpPr>
      <p:grpSpPr>
        <a:xfrm>
          <a:off x="0" y="0"/>
          <a:ext cx="0" cy="0"/>
          <a:chOff x="0" y="0"/>
          <a:chExt cx="0" cy="0"/>
        </a:xfrm>
      </p:grpSpPr>
      <p:sp>
        <p:nvSpPr>
          <p:cNvPr id="771" name="Shape 771"/>
          <p:cNvSpPr/>
          <p:nvPr/>
        </p:nvSpPr>
        <p:spPr>
          <a:xfrm>
            <a:off x="1564181" y="1028673"/>
            <a:ext cx="521400" cy="1028700"/>
          </a:xfrm>
          <a:prstGeom prst="rect">
            <a:avLst/>
          </a:prstGeom>
          <a:solidFill>
            <a:srgbClr val="CCCCCC"/>
          </a:solidFill>
          <a:ln>
            <a:noFill/>
          </a:ln>
        </p:spPr>
        <p:txBody>
          <a:bodyPr wrap="square" lIns="91425" tIns="91425" rIns="91425" bIns="91425" anchor="ctr" anchorCtr="0">
            <a:noAutofit/>
          </a:bodyPr>
          <a:lstStyle/>
          <a:p>
            <a:pPr marL="0" lvl="0" indent="0">
              <a:spcBef>
                <a:spcPts val="0"/>
              </a:spcBef>
              <a:buNone/>
            </a:pPr>
            <a:endParaRPr/>
          </a:p>
        </p:txBody>
      </p:sp>
      <p:pic>
        <p:nvPicPr>
          <p:cNvPr id="772" name="Shape 772" descr="and a diet coke please.jpg"/>
          <p:cNvPicPr preferRelativeResize="0"/>
          <p:nvPr/>
        </p:nvPicPr>
        <p:blipFill>
          <a:blip r:embed="rId3">
            <a:alphaModFix/>
          </a:blip>
          <a:stretch>
            <a:fillRect/>
          </a:stretch>
        </p:blipFill>
        <p:spPr>
          <a:xfrm>
            <a:off x="2237975" y="76200"/>
            <a:ext cx="6906026" cy="4991101"/>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776"/>
        <p:cNvGrpSpPr/>
        <p:nvPr/>
      </p:nvGrpSpPr>
      <p:grpSpPr>
        <a:xfrm>
          <a:off x="0" y="0"/>
          <a:ext cx="0" cy="0"/>
          <a:chOff x="0" y="0"/>
          <a:chExt cx="0" cy="0"/>
        </a:xfrm>
      </p:grpSpPr>
      <p:sp>
        <p:nvSpPr>
          <p:cNvPr id="777" name="Shape 777"/>
          <p:cNvSpPr txBox="1">
            <a:spLocks noGrp="1"/>
          </p:cNvSpPr>
          <p:nvPr>
            <p:ph type="title"/>
          </p:nvPr>
        </p:nvSpPr>
        <p:spPr>
          <a:xfrm>
            <a:off x="311700" y="445025"/>
            <a:ext cx="8520600" cy="572700"/>
          </a:xfrm>
          <a:prstGeom prst="rect">
            <a:avLst/>
          </a:prstGeom>
        </p:spPr>
        <p:txBody>
          <a:bodyPr wrap="square" lIns="91425" tIns="91425" rIns="91425" bIns="91425" anchor="t" anchorCtr="0">
            <a:noAutofit/>
          </a:bodyPr>
          <a:lstStyle/>
          <a:p>
            <a:pPr marL="0" lvl="0" indent="0" rtl="0">
              <a:spcBef>
                <a:spcPts val="0"/>
              </a:spcBef>
              <a:buNone/>
            </a:pPr>
            <a:r>
              <a:rPr lang="en"/>
              <a:t>The Beauty of Google Classrooms</a:t>
            </a:r>
          </a:p>
        </p:txBody>
      </p:sp>
      <p:sp>
        <p:nvSpPr>
          <p:cNvPr id="778" name="Shape 778"/>
          <p:cNvSpPr txBox="1">
            <a:spLocks noGrp="1"/>
          </p:cNvSpPr>
          <p:nvPr>
            <p:ph type="body" idx="1"/>
          </p:nvPr>
        </p:nvSpPr>
        <p:spPr>
          <a:xfrm>
            <a:off x="311700" y="1152475"/>
            <a:ext cx="8520600" cy="2832000"/>
          </a:xfrm>
          <a:prstGeom prst="rect">
            <a:avLst/>
          </a:prstGeom>
        </p:spPr>
        <p:txBody>
          <a:bodyPr wrap="square" lIns="91425" tIns="91425" rIns="91425" bIns="91425" anchor="t" anchorCtr="0">
            <a:noAutofit/>
          </a:bodyPr>
          <a:lstStyle/>
          <a:p>
            <a:pPr marL="457200" lvl="0" indent="-419100" rtl="0">
              <a:spcBef>
                <a:spcPts val="0"/>
              </a:spcBef>
              <a:spcAft>
                <a:spcPts val="0"/>
              </a:spcAft>
              <a:buSzPts val="3000"/>
              <a:buChar char="●"/>
            </a:pPr>
            <a:r>
              <a:rPr lang="en" sz="3000"/>
              <a:t>Instant results</a:t>
            </a:r>
          </a:p>
          <a:p>
            <a:pPr marL="457200" lvl="0" indent="-419100" rtl="0">
              <a:spcBef>
                <a:spcPts val="0"/>
              </a:spcBef>
              <a:spcAft>
                <a:spcPts val="0"/>
              </a:spcAft>
              <a:buSzPts val="3000"/>
              <a:buChar char="●"/>
            </a:pPr>
            <a:r>
              <a:rPr lang="en" sz="3000"/>
              <a:t>Easily accessible</a:t>
            </a:r>
          </a:p>
          <a:p>
            <a:pPr marL="914400" lvl="1" indent="-419100" rtl="0">
              <a:spcBef>
                <a:spcPts val="0"/>
              </a:spcBef>
              <a:spcAft>
                <a:spcPts val="0"/>
              </a:spcAft>
              <a:buSzPts val="3000"/>
              <a:buChar char="○"/>
            </a:pPr>
            <a:r>
              <a:rPr lang="en" sz="3000"/>
              <a:t>Add collaborators for whole team</a:t>
            </a:r>
          </a:p>
          <a:p>
            <a:pPr marL="1371600" lvl="2" indent="-419100" rtl="0">
              <a:spcBef>
                <a:spcPts val="0"/>
              </a:spcBef>
              <a:buSzPts val="3000"/>
              <a:buChar char="■"/>
            </a:pPr>
            <a:r>
              <a:rPr lang="en" sz="3000"/>
              <a:t>Send emails to students (even parents) as often as desired for progress monitoring</a:t>
            </a:r>
          </a:p>
          <a:p>
            <a:pPr marL="0" lvl="0" indent="0" rtl="0">
              <a:spcBef>
                <a:spcPts val="0"/>
              </a:spcBef>
              <a:buNone/>
            </a:pPr>
            <a:endParaRPr/>
          </a:p>
        </p:txBody>
      </p:sp>
      <p:sp>
        <p:nvSpPr>
          <p:cNvPr id="779" name="Shape 779"/>
          <p:cNvSpPr txBox="1"/>
          <p:nvPr/>
        </p:nvSpPr>
        <p:spPr>
          <a:xfrm>
            <a:off x="4320750" y="4300925"/>
            <a:ext cx="5988600" cy="572700"/>
          </a:xfrm>
          <a:prstGeom prst="rect">
            <a:avLst/>
          </a:prstGeom>
          <a:noFill/>
          <a:ln>
            <a:noFill/>
          </a:ln>
        </p:spPr>
        <p:txBody>
          <a:bodyPr wrap="square" lIns="91425" tIns="91425" rIns="91425" bIns="91425" anchor="t" anchorCtr="0">
            <a:noAutofit/>
          </a:bodyPr>
          <a:lstStyle/>
          <a:p>
            <a:pPr marL="0" lvl="0" indent="0">
              <a:spcBef>
                <a:spcPts val="0"/>
              </a:spcBef>
              <a:buNone/>
            </a:pPr>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783"/>
        <p:cNvGrpSpPr/>
        <p:nvPr/>
      </p:nvGrpSpPr>
      <p:grpSpPr>
        <a:xfrm>
          <a:off x="0" y="0"/>
          <a:ext cx="0" cy="0"/>
          <a:chOff x="0" y="0"/>
          <a:chExt cx="0" cy="0"/>
        </a:xfrm>
      </p:grpSpPr>
      <p:sp>
        <p:nvSpPr>
          <p:cNvPr id="784" name="Shape 784" descr="Forget everything you thought you knew about how to motivate people--at work, at school, at home. It's wrong. As Daniel H. Pink explains in his new and paradigm-shattering book Drive: The Surprising Truth About What Motivates Us, the secret to high performance and satisfaction in today's world is the deeply human need to direct our own lives, to learn and create new things, and to do better by ourselves and our world.   View more: http://us.penguingroup.com" title="Drive, Daniel Pink - 9781594488849">
            <a:hlinkClick r:id="rId3"/>
          </p:cNvPr>
          <p:cNvSpPr/>
          <p:nvPr/>
        </p:nvSpPr>
        <p:spPr>
          <a:xfrm>
            <a:off x="389250" y="275750"/>
            <a:ext cx="8452000" cy="4520225"/>
          </a:xfrm>
          <a:prstGeom prst="rect">
            <a:avLst/>
          </a:prstGeom>
          <a:blipFill>
            <a:blip r:embed="rId4">
              <a:alphaModFix/>
            </a:blip>
            <a:stretch>
              <a:fillRect/>
            </a:stretch>
          </a:blipFill>
          <a:ln>
            <a:noFill/>
          </a:ln>
        </p:spPr>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788"/>
        <p:cNvGrpSpPr/>
        <p:nvPr/>
      </p:nvGrpSpPr>
      <p:grpSpPr>
        <a:xfrm>
          <a:off x="0" y="0"/>
          <a:ext cx="0" cy="0"/>
          <a:chOff x="0" y="0"/>
          <a:chExt cx="0" cy="0"/>
        </a:xfrm>
      </p:grpSpPr>
      <p:sp>
        <p:nvSpPr>
          <p:cNvPr id="789" name="Shape 789"/>
          <p:cNvSpPr txBox="1"/>
          <p:nvPr/>
        </p:nvSpPr>
        <p:spPr>
          <a:xfrm>
            <a:off x="2515675" y="913325"/>
            <a:ext cx="5880600" cy="2691900"/>
          </a:xfrm>
          <a:prstGeom prst="rect">
            <a:avLst/>
          </a:prstGeom>
          <a:noFill/>
          <a:ln>
            <a:noFill/>
          </a:ln>
        </p:spPr>
        <p:txBody>
          <a:bodyPr wrap="square" lIns="91425" tIns="91425" rIns="91425" bIns="91425" anchor="t" anchorCtr="0">
            <a:noAutofit/>
          </a:bodyPr>
          <a:lstStyle/>
          <a:p>
            <a:pPr marL="0" lvl="0" indent="0">
              <a:spcBef>
                <a:spcPts val="0"/>
              </a:spcBef>
              <a:buNone/>
            </a:pPr>
            <a:r>
              <a:rPr lang="en" sz="3600"/>
              <a:t>ALP Life cycle image here</a:t>
            </a:r>
          </a:p>
        </p:txBody>
      </p:sp>
      <p:pic>
        <p:nvPicPr>
          <p:cNvPr id="790" name="Shape 790"/>
          <p:cNvPicPr preferRelativeResize="0"/>
          <p:nvPr/>
        </p:nvPicPr>
        <p:blipFill>
          <a:blip r:embed="rId3">
            <a:alphaModFix/>
          </a:blip>
          <a:stretch>
            <a:fillRect/>
          </a:stretch>
        </p:blipFill>
        <p:spPr>
          <a:xfrm>
            <a:off x="2166683" y="0"/>
            <a:ext cx="6823586" cy="5143501"/>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794"/>
        <p:cNvGrpSpPr/>
        <p:nvPr/>
      </p:nvGrpSpPr>
      <p:grpSpPr>
        <a:xfrm>
          <a:off x="0" y="0"/>
          <a:ext cx="0" cy="0"/>
          <a:chOff x="0" y="0"/>
          <a:chExt cx="0" cy="0"/>
        </a:xfrm>
      </p:grpSpPr>
      <p:pic>
        <p:nvPicPr>
          <p:cNvPr id="795" name="Shape 795" descr="Checkpoints.gif"/>
          <p:cNvPicPr preferRelativeResize="0"/>
          <p:nvPr/>
        </p:nvPicPr>
        <p:blipFill>
          <a:blip r:embed="rId3">
            <a:alphaModFix/>
          </a:blip>
          <a:stretch>
            <a:fillRect/>
          </a:stretch>
        </p:blipFill>
        <p:spPr>
          <a:xfrm>
            <a:off x="2131100" y="0"/>
            <a:ext cx="6789550" cy="5143500"/>
          </a:xfrm>
          <a:prstGeom prst="rect">
            <a:avLst/>
          </a:prstGeom>
          <a:noFill/>
          <a:ln>
            <a:noFill/>
          </a:ln>
        </p:spPr>
      </p:pic>
      <p:sp>
        <p:nvSpPr>
          <p:cNvPr id="796" name="Shape 796"/>
          <p:cNvSpPr/>
          <p:nvPr/>
        </p:nvSpPr>
        <p:spPr>
          <a:xfrm>
            <a:off x="2131100" y="1746550"/>
            <a:ext cx="160250" cy="1137650"/>
          </a:xfrm>
          <a:prstGeom prst="flowChartProcess">
            <a:avLst/>
          </a:prstGeom>
          <a:solidFill>
            <a:srgbClr val="FFFFFF"/>
          </a:solidFill>
          <a:ln>
            <a:noFill/>
          </a:ln>
        </p:spPr>
        <p:txBody>
          <a:bodyPr wrap="square" lIns="91425" tIns="91425" rIns="91425" bIns="91425" anchor="ctr" anchorCtr="0">
            <a:noAutofit/>
          </a:bodyPr>
          <a:lstStyle/>
          <a:p>
            <a:pPr marL="0" lvl="0" indent="0">
              <a:spcBef>
                <a:spcPts val="0"/>
              </a:spcBef>
              <a:buNone/>
            </a:pPr>
            <a:endParaRPr>
              <a:highlight>
                <a:srgbClr val="FFFFFF"/>
              </a:highlight>
            </a:endParaRPr>
          </a:p>
        </p:txBody>
      </p:sp>
      <p:sp>
        <p:nvSpPr>
          <p:cNvPr id="797" name="Shape 797"/>
          <p:cNvSpPr/>
          <p:nvPr/>
        </p:nvSpPr>
        <p:spPr>
          <a:xfrm>
            <a:off x="5207600" y="4871100"/>
            <a:ext cx="881400" cy="272400"/>
          </a:xfrm>
          <a:prstGeom prst="rect">
            <a:avLst/>
          </a:prstGeom>
          <a:solidFill>
            <a:srgbClr val="FFFFFF"/>
          </a:solidFill>
          <a:ln>
            <a:noFill/>
          </a:ln>
        </p:spPr>
        <p:txBody>
          <a:bodyPr wrap="square" lIns="91425" tIns="91425" rIns="91425" bIns="91425" anchor="ctr" anchorCtr="0">
            <a:noAutofit/>
          </a:bodyPr>
          <a:lstStyle/>
          <a:p>
            <a:pPr marL="0" lvl="0" indent="0">
              <a:spcBef>
                <a:spcPts val="0"/>
              </a:spcBef>
              <a:buNone/>
            </a:pPr>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801"/>
        <p:cNvGrpSpPr/>
        <p:nvPr/>
      </p:nvGrpSpPr>
      <p:grpSpPr>
        <a:xfrm>
          <a:off x="0" y="0"/>
          <a:ext cx="0" cy="0"/>
          <a:chOff x="0" y="0"/>
          <a:chExt cx="0" cy="0"/>
        </a:xfrm>
      </p:grpSpPr>
      <p:sp>
        <p:nvSpPr>
          <p:cNvPr id="802" name="Shape 802"/>
          <p:cNvSpPr txBox="1">
            <a:spLocks noGrp="1"/>
          </p:cNvSpPr>
          <p:nvPr>
            <p:ph type="title"/>
          </p:nvPr>
        </p:nvSpPr>
        <p:spPr>
          <a:xfrm>
            <a:off x="311700" y="445025"/>
            <a:ext cx="8520600" cy="572700"/>
          </a:xfrm>
          <a:prstGeom prst="rect">
            <a:avLst/>
          </a:prstGeom>
        </p:spPr>
        <p:txBody>
          <a:bodyPr wrap="square" lIns="91425" tIns="91425" rIns="91425" bIns="91425" anchor="t" anchorCtr="0">
            <a:noAutofit/>
          </a:bodyPr>
          <a:lstStyle/>
          <a:p>
            <a:pPr marL="0" lvl="0" indent="0">
              <a:spcBef>
                <a:spcPts val="0"/>
              </a:spcBef>
              <a:buNone/>
            </a:pPr>
            <a:r>
              <a:rPr lang="en"/>
              <a:t>Your common formative assessment</a:t>
            </a:r>
          </a:p>
        </p:txBody>
      </p:sp>
      <p:sp>
        <p:nvSpPr>
          <p:cNvPr id="803" name="Shape 803"/>
          <p:cNvSpPr txBox="1">
            <a:spLocks noGrp="1"/>
          </p:cNvSpPr>
          <p:nvPr>
            <p:ph type="body" idx="1"/>
          </p:nvPr>
        </p:nvSpPr>
        <p:spPr>
          <a:xfrm>
            <a:off x="311700" y="1152475"/>
            <a:ext cx="8520600" cy="3416400"/>
          </a:xfrm>
          <a:prstGeom prst="rect">
            <a:avLst/>
          </a:prstGeom>
        </p:spPr>
        <p:txBody>
          <a:bodyPr wrap="square" lIns="91425" tIns="91425" rIns="91425" bIns="91425" anchor="t" anchorCtr="0">
            <a:noAutofit/>
          </a:bodyPr>
          <a:lstStyle/>
          <a:p>
            <a:pPr marL="0" lvl="0" indent="0">
              <a:spcBef>
                <a:spcPts val="0"/>
              </a:spcBef>
              <a:buNone/>
            </a:pPr>
            <a:r>
              <a:rPr lang="en" sz="3600" u="sng">
                <a:solidFill>
                  <a:schemeClr val="hlink"/>
                </a:solidFill>
                <a:hlinkClick r:id="rId3"/>
              </a:rPr>
              <a:t>Regular Check in/Progress Monitoring</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807"/>
        <p:cNvGrpSpPr/>
        <p:nvPr/>
      </p:nvGrpSpPr>
      <p:grpSpPr>
        <a:xfrm>
          <a:off x="0" y="0"/>
          <a:ext cx="0" cy="0"/>
          <a:chOff x="0" y="0"/>
          <a:chExt cx="0" cy="0"/>
        </a:xfrm>
      </p:grpSpPr>
      <p:pic>
        <p:nvPicPr>
          <p:cNvPr id="808" name="Shape 808" descr="system.jpg"/>
          <p:cNvPicPr preferRelativeResize="0"/>
          <p:nvPr/>
        </p:nvPicPr>
        <p:blipFill>
          <a:blip r:embed="rId3">
            <a:alphaModFix/>
          </a:blip>
          <a:stretch>
            <a:fillRect/>
          </a:stretch>
        </p:blipFill>
        <p:spPr>
          <a:xfrm>
            <a:off x="226300" y="203450"/>
            <a:ext cx="8784374" cy="4712275"/>
          </a:xfrm>
          <a:prstGeom prst="rect">
            <a:avLst/>
          </a:prstGeom>
          <a:noFill/>
          <a:ln>
            <a:noFill/>
          </a:ln>
        </p:spPr>
      </p:pic>
      <p:sp>
        <p:nvSpPr>
          <p:cNvPr id="809" name="Shape 809"/>
          <p:cNvSpPr txBox="1">
            <a:spLocks noGrp="1"/>
          </p:cNvSpPr>
          <p:nvPr>
            <p:ph type="title"/>
          </p:nvPr>
        </p:nvSpPr>
        <p:spPr>
          <a:xfrm>
            <a:off x="311700" y="445025"/>
            <a:ext cx="8520600" cy="572700"/>
          </a:xfrm>
          <a:prstGeom prst="rect">
            <a:avLst/>
          </a:prstGeom>
        </p:spPr>
        <p:txBody>
          <a:bodyPr wrap="square" lIns="91425" tIns="91425" rIns="91425" bIns="91425" anchor="t" anchorCtr="0">
            <a:noAutofit/>
          </a:bodyPr>
          <a:lstStyle/>
          <a:p>
            <a:pPr marL="0" lvl="0" indent="0">
              <a:spcBef>
                <a:spcPts val="0"/>
              </a:spcBef>
              <a:buNone/>
            </a:pPr>
            <a:r>
              <a:rPr lang="en">
                <a:solidFill>
                  <a:srgbClr val="FFFFFF"/>
                </a:solidFill>
                <a:latin typeface="Alfa Slab One"/>
                <a:ea typeface="Alfa Slab One"/>
                <a:cs typeface="Alfa Slab One"/>
                <a:sym typeface="Alfa Slab One"/>
              </a:rPr>
              <a:t>Use a system that works!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80"/>
        <p:cNvGrpSpPr/>
        <p:nvPr/>
      </p:nvGrpSpPr>
      <p:grpSpPr>
        <a:xfrm>
          <a:off x="0" y="0"/>
          <a:ext cx="0" cy="0"/>
          <a:chOff x="0" y="0"/>
          <a:chExt cx="0" cy="0"/>
        </a:xfrm>
      </p:grpSpPr>
      <p:sp>
        <p:nvSpPr>
          <p:cNvPr id="581" name="Shape 581"/>
          <p:cNvSpPr txBox="1">
            <a:spLocks noGrp="1"/>
          </p:cNvSpPr>
          <p:nvPr>
            <p:ph type="ctrTitle"/>
          </p:nvPr>
        </p:nvSpPr>
        <p:spPr>
          <a:xfrm>
            <a:off x="311700" y="595975"/>
            <a:ext cx="8520600" cy="1957800"/>
          </a:xfrm>
          <a:prstGeom prst="rect">
            <a:avLst/>
          </a:prstGeom>
        </p:spPr>
        <p:txBody>
          <a:bodyPr wrap="square" lIns="91425" tIns="91425" rIns="91425" bIns="91425" anchor="b" anchorCtr="0">
            <a:noAutofit/>
          </a:bodyPr>
          <a:lstStyle/>
          <a:p>
            <a:pPr marL="0" lvl="0" indent="0">
              <a:spcBef>
                <a:spcPts val="0"/>
              </a:spcBef>
              <a:buNone/>
            </a:pPr>
            <a:r>
              <a:rPr lang="en" sz="3600">
                <a:solidFill>
                  <a:srgbClr val="0000FF"/>
                </a:solidFill>
              </a:rPr>
              <a:t>I can leverage Advanced Learner Plans to be meaningful and manageable</a:t>
            </a:r>
            <a:r>
              <a:rPr lang="en" sz="4800">
                <a:solidFill>
                  <a:srgbClr val="0000FF"/>
                </a:solidFill>
              </a:rPr>
              <a:t> </a:t>
            </a:r>
          </a:p>
        </p:txBody>
      </p:sp>
      <p:sp>
        <p:nvSpPr>
          <p:cNvPr id="582" name="Shape 582"/>
          <p:cNvSpPr txBox="1">
            <a:spLocks noGrp="1"/>
          </p:cNvSpPr>
          <p:nvPr>
            <p:ph type="subTitle" idx="1"/>
          </p:nvPr>
        </p:nvSpPr>
        <p:spPr>
          <a:xfrm>
            <a:off x="311700" y="3165823"/>
            <a:ext cx="8520600" cy="733500"/>
          </a:xfrm>
          <a:prstGeom prst="rect">
            <a:avLst/>
          </a:prstGeom>
        </p:spPr>
        <p:txBody>
          <a:bodyPr wrap="square" lIns="91425" tIns="91425" rIns="91425" bIns="91425" anchor="t" anchorCtr="0">
            <a:noAutofit/>
          </a:bodyPr>
          <a:lstStyle/>
          <a:p>
            <a:pPr marL="0" lvl="0" indent="0">
              <a:spcBef>
                <a:spcPts val="0"/>
              </a:spcBef>
              <a:buNone/>
            </a:pPr>
            <a:r>
              <a:rPr lang="en" sz="4800">
                <a:latin typeface="Alfa Slab One"/>
                <a:ea typeface="Alfa Slab One"/>
                <a:cs typeface="Alfa Slab One"/>
                <a:sym typeface="Alfa Slab One"/>
              </a:rPr>
              <a:t>Today’s Goal</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813"/>
        <p:cNvGrpSpPr/>
        <p:nvPr/>
      </p:nvGrpSpPr>
      <p:grpSpPr>
        <a:xfrm>
          <a:off x="0" y="0"/>
          <a:ext cx="0" cy="0"/>
          <a:chOff x="0" y="0"/>
          <a:chExt cx="0" cy="0"/>
        </a:xfrm>
      </p:grpSpPr>
      <p:sp>
        <p:nvSpPr>
          <p:cNvPr id="814" name="Shape 814"/>
          <p:cNvSpPr txBox="1">
            <a:spLocks noGrp="1"/>
          </p:cNvSpPr>
          <p:nvPr>
            <p:ph type="title"/>
          </p:nvPr>
        </p:nvSpPr>
        <p:spPr>
          <a:xfrm>
            <a:off x="1393929" y="1301146"/>
            <a:ext cx="6366900" cy="2539200"/>
          </a:xfrm>
          <a:prstGeom prst="rect">
            <a:avLst/>
          </a:prstGeom>
        </p:spPr>
        <p:txBody>
          <a:bodyPr wrap="square" lIns="91425" tIns="91425" rIns="91425" bIns="91425" anchor="ctr" anchorCtr="0">
            <a:noAutofit/>
          </a:bodyPr>
          <a:lstStyle/>
          <a:p>
            <a:pPr marL="0" lvl="0" indent="0" rtl="0">
              <a:spcBef>
                <a:spcPts val="0"/>
              </a:spcBef>
              <a:buNone/>
            </a:pPr>
            <a:endParaRPr/>
          </a:p>
        </p:txBody>
      </p:sp>
      <p:pic>
        <p:nvPicPr>
          <p:cNvPr id="815" name="Shape 815" descr="You are in control.jpg"/>
          <p:cNvPicPr preferRelativeResize="0"/>
          <p:nvPr/>
        </p:nvPicPr>
        <p:blipFill>
          <a:blip r:embed="rId3">
            <a:alphaModFix/>
          </a:blip>
          <a:stretch>
            <a:fillRect/>
          </a:stretch>
        </p:blipFill>
        <p:spPr>
          <a:xfrm>
            <a:off x="172400" y="210725"/>
            <a:ext cx="8706601" cy="4712475"/>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819"/>
        <p:cNvGrpSpPr/>
        <p:nvPr/>
      </p:nvGrpSpPr>
      <p:grpSpPr>
        <a:xfrm>
          <a:off x="0" y="0"/>
          <a:ext cx="0" cy="0"/>
          <a:chOff x="0" y="0"/>
          <a:chExt cx="0" cy="0"/>
        </a:xfrm>
      </p:grpSpPr>
      <p:pic>
        <p:nvPicPr>
          <p:cNvPr id="820" name="Shape 820"/>
          <p:cNvPicPr preferRelativeResize="0"/>
          <p:nvPr/>
        </p:nvPicPr>
        <p:blipFill rotWithShape="1">
          <a:blip r:embed="rId3">
            <a:alphaModFix/>
          </a:blip>
          <a:srcRect/>
          <a:stretch/>
        </p:blipFill>
        <p:spPr>
          <a:xfrm>
            <a:off x="110650" y="1098963"/>
            <a:ext cx="2945471" cy="2945566"/>
          </a:xfrm>
          <a:prstGeom prst="rect">
            <a:avLst/>
          </a:prstGeom>
          <a:noFill/>
          <a:ln>
            <a:noFill/>
          </a:ln>
        </p:spPr>
      </p:pic>
      <p:pic>
        <p:nvPicPr>
          <p:cNvPr id="821" name="Shape 821" descr="exercise-videos.jpg"/>
          <p:cNvPicPr preferRelativeResize="0"/>
          <p:nvPr/>
        </p:nvPicPr>
        <p:blipFill rotWithShape="1">
          <a:blip r:embed="rId4">
            <a:alphaModFix/>
          </a:blip>
          <a:srcRect l="19695" r="19701"/>
          <a:stretch/>
        </p:blipFill>
        <p:spPr>
          <a:xfrm>
            <a:off x="3099264" y="1098963"/>
            <a:ext cx="2945471" cy="2945566"/>
          </a:xfrm>
          <a:prstGeom prst="rect">
            <a:avLst/>
          </a:prstGeom>
          <a:noFill/>
          <a:ln>
            <a:noFill/>
          </a:ln>
        </p:spPr>
      </p:pic>
      <p:pic>
        <p:nvPicPr>
          <p:cNvPr id="822" name="Shape 822" descr="baby-sleeping.jpg"/>
          <p:cNvPicPr preferRelativeResize="0"/>
          <p:nvPr/>
        </p:nvPicPr>
        <p:blipFill rotWithShape="1">
          <a:blip r:embed="rId5">
            <a:alphaModFix/>
          </a:blip>
          <a:srcRect l="22200" r="22200"/>
          <a:stretch/>
        </p:blipFill>
        <p:spPr>
          <a:xfrm>
            <a:off x="6087883" y="1098963"/>
            <a:ext cx="2945470" cy="2945566"/>
          </a:xfrm>
          <a:prstGeom prst="rect">
            <a:avLst/>
          </a:prstGeom>
          <a:noFill/>
          <a:ln>
            <a:noFill/>
          </a:ln>
        </p:spPr>
      </p:pic>
      <p:sp>
        <p:nvSpPr>
          <p:cNvPr id="823" name="Shape 823"/>
          <p:cNvSpPr txBox="1"/>
          <p:nvPr/>
        </p:nvSpPr>
        <p:spPr>
          <a:xfrm>
            <a:off x="110650" y="194625"/>
            <a:ext cx="8922600" cy="708900"/>
          </a:xfrm>
          <a:prstGeom prst="rect">
            <a:avLst/>
          </a:prstGeom>
          <a:noFill/>
          <a:ln>
            <a:noFill/>
          </a:ln>
        </p:spPr>
        <p:txBody>
          <a:bodyPr wrap="square" lIns="91425" tIns="91425" rIns="91425" bIns="91425" anchor="t" anchorCtr="0">
            <a:noAutofit/>
          </a:bodyPr>
          <a:lstStyle/>
          <a:p>
            <a:pPr marL="0" lvl="0" indent="0">
              <a:spcBef>
                <a:spcPts val="0"/>
              </a:spcBef>
              <a:buNone/>
            </a:pPr>
            <a:r>
              <a:rPr lang="en" sz="2400">
                <a:latin typeface="Acme"/>
                <a:ea typeface="Acme"/>
                <a:cs typeface="Acme"/>
                <a:sym typeface="Acme"/>
              </a:rPr>
              <a:t>Can we ask students to be intentional about their goals via unit pre-tests?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20"/>
                                        </p:tgtEl>
                                        <p:attrNameLst>
                                          <p:attrName>style.visibility</p:attrName>
                                        </p:attrNameLst>
                                      </p:cBhvr>
                                      <p:to>
                                        <p:strVal val="visible"/>
                                      </p:to>
                                    </p:set>
                                    <p:animEffect transition="in" filter="fade">
                                      <p:cBhvr>
                                        <p:cTn id="7" dur="1000"/>
                                        <p:tgtEl>
                                          <p:spTgt spid="82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821"/>
                                        </p:tgtEl>
                                        <p:attrNameLst>
                                          <p:attrName>style.visibility</p:attrName>
                                        </p:attrNameLst>
                                      </p:cBhvr>
                                      <p:to>
                                        <p:strVal val="visible"/>
                                      </p:to>
                                    </p:set>
                                    <p:anim calcmode="lin" valueType="num">
                                      <p:cBhvr additive="base">
                                        <p:cTn id="12" dur="1000"/>
                                        <p:tgtEl>
                                          <p:spTgt spid="821"/>
                                        </p:tgtEl>
                                        <p:attrNameLst>
                                          <p:attrName>ppt_x</p:attrName>
                                        </p:attrNameLst>
                                      </p:cBhvr>
                                      <p:tavLst>
                                        <p:tav tm="0">
                                          <p:val>
                                            <p:strVal val="#ppt_x+1"/>
                                          </p:val>
                                        </p:tav>
                                        <p:tav tm="100000">
                                          <p:val>
                                            <p:strVal val="#ppt_x"/>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822"/>
                                        </p:tgtEl>
                                        <p:attrNameLst>
                                          <p:attrName>style.visibility</p:attrName>
                                        </p:attrNameLst>
                                      </p:cBhvr>
                                      <p:to>
                                        <p:strVal val="visible"/>
                                      </p:to>
                                    </p:set>
                                    <p:anim calcmode="lin" valueType="num">
                                      <p:cBhvr additive="base">
                                        <p:cTn id="17" dur="1000"/>
                                        <p:tgtEl>
                                          <p:spTgt spid="822"/>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823"/>
                                        </p:tgtEl>
                                        <p:attrNameLst>
                                          <p:attrName>style.visibility</p:attrName>
                                        </p:attrNameLst>
                                      </p:cBhvr>
                                      <p:to>
                                        <p:strVal val="visible"/>
                                      </p:to>
                                    </p:set>
                                    <p:anim calcmode="lin" valueType="num">
                                      <p:cBhvr additive="base">
                                        <p:cTn id="22" dur="1000"/>
                                        <p:tgtEl>
                                          <p:spTgt spid="8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827"/>
        <p:cNvGrpSpPr/>
        <p:nvPr/>
      </p:nvGrpSpPr>
      <p:grpSpPr>
        <a:xfrm>
          <a:off x="0" y="0"/>
          <a:ext cx="0" cy="0"/>
          <a:chOff x="0" y="0"/>
          <a:chExt cx="0" cy="0"/>
        </a:xfrm>
      </p:grpSpPr>
      <p:pic>
        <p:nvPicPr>
          <p:cNvPr id="828" name="Shape 828" descr="checking in.jpg"/>
          <p:cNvPicPr preferRelativeResize="0"/>
          <p:nvPr/>
        </p:nvPicPr>
        <p:blipFill>
          <a:blip r:embed="rId3">
            <a:alphaModFix/>
          </a:blip>
          <a:stretch>
            <a:fillRect/>
          </a:stretch>
        </p:blipFill>
        <p:spPr>
          <a:xfrm>
            <a:off x="2633025" y="1175675"/>
            <a:ext cx="3877950" cy="3877950"/>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832"/>
        <p:cNvGrpSpPr/>
        <p:nvPr/>
      </p:nvGrpSpPr>
      <p:grpSpPr>
        <a:xfrm>
          <a:off x="0" y="0"/>
          <a:ext cx="0" cy="0"/>
          <a:chOff x="0" y="0"/>
          <a:chExt cx="0" cy="0"/>
        </a:xfrm>
      </p:grpSpPr>
      <p:sp>
        <p:nvSpPr>
          <p:cNvPr id="833" name="Shape 833" descr="Angela Lee Duckworth, a teacher turned psychologist, reveals what factor determines whether a student will succeed or fail.  Read: http://www.illumeably.com/2017/07/27/success-vs-failure/  Credit: TED &amp; www.illumeably.com" title="Why Some Students Fail And Other Students Succeed">
            <a:hlinkClick r:id="rId3"/>
          </p:cNvPr>
          <p:cNvSpPr/>
          <p:nvPr/>
        </p:nvSpPr>
        <p:spPr>
          <a:xfrm>
            <a:off x="4037325" y="695203"/>
            <a:ext cx="4801925" cy="3601444"/>
          </a:xfrm>
          <a:prstGeom prst="rect">
            <a:avLst/>
          </a:prstGeom>
          <a:blipFill>
            <a:blip r:embed="rId4">
              <a:alphaModFix/>
            </a:blip>
            <a:stretch>
              <a:fillRect/>
            </a:stretch>
          </a:blipFill>
          <a:ln>
            <a:noFill/>
          </a:ln>
        </p:spPr>
      </p:sp>
      <p:sp>
        <p:nvSpPr>
          <p:cNvPr id="834" name="Shape 834"/>
          <p:cNvSpPr txBox="1">
            <a:spLocks noGrp="1"/>
          </p:cNvSpPr>
          <p:nvPr>
            <p:ph type="title"/>
          </p:nvPr>
        </p:nvSpPr>
        <p:spPr>
          <a:xfrm>
            <a:off x="326600" y="847600"/>
            <a:ext cx="2607300" cy="2973900"/>
          </a:xfrm>
          <a:prstGeom prst="rect">
            <a:avLst/>
          </a:prstGeom>
        </p:spPr>
        <p:txBody>
          <a:bodyPr wrap="square" lIns="91425" tIns="91425" rIns="91425" bIns="91425" anchor="t" anchorCtr="0">
            <a:noAutofit/>
          </a:bodyPr>
          <a:lstStyle/>
          <a:p>
            <a:pPr marL="0" lvl="0" indent="0" rtl="0">
              <a:spcBef>
                <a:spcPts val="0"/>
              </a:spcBef>
              <a:buNone/>
            </a:pPr>
            <a:r>
              <a:rPr lang="en"/>
              <a:t>Angela Duckworth</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838"/>
        <p:cNvGrpSpPr/>
        <p:nvPr/>
      </p:nvGrpSpPr>
      <p:grpSpPr>
        <a:xfrm>
          <a:off x="0" y="0"/>
          <a:ext cx="0" cy="0"/>
          <a:chOff x="0" y="0"/>
          <a:chExt cx="0" cy="0"/>
        </a:xfrm>
      </p:grpSpPr>
      <p:sp>
        <p:nvSpPr>
          <p:cNvPr id="839" name="Shape 839"/>
          <p:cNvSpPr txBox="1">
            <a:spLocks noGrp="1"/>
          </p:cNvSpPr>
          <p:nvPr>
            <p:ph type="title"/>
          </p:nvPr>
        </p:nvSpPr>
        <p:spPr>
          <a:xfrm>
            <a:off x="311700" y="106825"/>
            <a:ext cx="8520600" cy="1360800"/>
          </a:xfrm>
          <a:prstGeom prst="rect">
            <a:avLst/>
          </a:prstGeom>
        </p:spPr>
        <p:txBody>
          <a:bodyPr wrap="square" lIns="91425" tIns="91425" rIns="91425" bIns="91425" anchor="t" anchorCtr="0">
            <a:noAutofit/>
          </a:bodyPr>
          <a:lstStyle/>
          <a:p>
            <a:pPr marL="0" lvl="0" indent="0" rtl="0">
              <a:lnSpc>
                <a:spcPct val="115000"/>
              </a:lnSpc>
              <a:spcBef>
                <a:spcPts val="0"/>
              </a:spcBef>
              <a:spcAft>
                <a:spcPts val="0"/>
              </a:spcAft>
              <a:buNone/>
            </a:pPr>
            <a:r>
              <a:rPr lang="en" sz="3000" b="1">
                <a:solidFill>
                  <a:schemeClr val="dk2"/>
                </a:solidFill>
              </a:rPr>
              <a:t>Addressing Question #4: </a:t>
            </a:r>
          </a:p>
          <a:p>
            <a:pPr marL="0" lvl="0" indent="0" rtl="0">
              <a:lnSpc>
                <a:spcPct val="115000"/>
              </a:lnSpc>
              <a:spcBef>
                <a:spcPts val="0"/>
              </a:spcBef>
              <a:spcAft>
                <a:spcPts val="0"/>
              </a:spcAft>
              <a:buNone/>
            </a:pPr>
            <a:r>
              <a:rPr lang="en" sz="3000" b="1" i="1">
                <a:solidFill>
                  <a:schemeClr val="dk2"/>
                </a:solidFill>
              </a:rPr>
              <a:t>What do we do when they get it?</a:t>
            </a:r>
          </a:p>
          <a:p>
            <a:pPr marL="0" lvl="0" indent="0" rtl="0">
              <a:lnSpc>
                <a:spcPct val="115000"/>
              </a:lnSpc>
              <a:spcBef>
                <a:spcPts val="0"/>
              </a:spcBef>
              <a:spcAft>
                <a:spcPts val="0"/>
              </a:spcAft>
              <a:buNone/>
            </a:pPr>
            <a:endParaRPr sz="3000" b="1" i="1">
              <a:solidFill>
                <a:schemeClr val="dk2"/>
              </a:solidFill>
            </a:endParaRPr>
          </a:p>
          <a:p>
            <a:pPr marL="0" lvl="0" indent="0" rtl="0">
              <a:lnSpc>
                <a:spcPct val="115000"/>
              </a:lnSpc>
              <a:spcBef>
                <a:spcPts val="0"/>
              </a:spcBef>
              <a:spcAft>
                <a:spcPts val="0"/>
              </a:spcAft>
              <a:buNone/>
            </a:pPr>
            <a:endParaRPr sz="3000" b="1" i="1">
              <a:solidFill>
                <a:schemeClr val="dk2"/>
              </a:solidFill>
            </a:endParaRPr>
          </a:p>
        </p:txBody>
      </p:sp>
      <p:sp>
        <p:nvSpPr>
          <p:cNvPr id="840" name="Shape 840"/>
          <p:cNvSpPr txBox="1">
            <a:spLocks noGrp="1"/>
          </p:cNvSpPr>
          <p:nvPr>
            <p:ph type="body" idx="1"/>
          </p:nvPr>
        </p:nvSpPr>
        <p:spPr>
          <a:xfrm>
            <a:off x="311700" y="2476725"/>
            <a:ext cx="8520600" cy="603600"/>
          </a:xfrm>
          <a:prstGeom prst="rect">
            <a:avLst/>
          </a:prstGeom>
        </p:spPr>
        <p:txBody>
          <a:bodyPr wrap="square" lIns="91425" tIns="91425" rIns="91425" bIns="91425" anchor="t" anchorCtr="0">
            <a:noAutofit/>
          </a:bodyPr>
          <a:lstStyle/>
          <a:p>
            <a:pPr marL="0" lvl="0" indent="0">
              <a:spcBef>
                <a:spcPts val="0"/>
              </a:spcBef>
              <a:buNone/>
            </a:pPr>
            <a:r>
              <a:rPr lang="en" sz="2400" b="1"/>
              <a:t>Offer some flexibility in</a:t>
            </a:r>
          </a:p>
          <a:p>
            <a:pPr marL="0" lvl="0" indent="0">
              <a:spcBef>
                <a:spcPts val="0"/>
              </a:spcBef>
              <a:buNone/>
            </a:pPr>
            <a:endParaRPr sz="2400"/>
          </a:p>
          <a:p>
            <a:pPr marL="0" lvl="0" indent="0">
              <a:spcBef>
                <a:spcPts val="0"/>
              </a:spcBef>
              <a:buNone/>
            </a:pPr>
            <a:endParaRPr sz="2400"/>
          </a:p>
          <a:p>
            <a:pPr marL="0" lvl="0" indent="0">
              <a:spcBef>
                <a:spcPts val="0"/>
              </a:spcBef>
              <a:buNone/>
            </a:pPr>
            <a:endParaRPr sz="2400"/>
          </a:p>
          <a:p>
            <a:pPr marL="0" lvl="0" indent="0">
              <a:spcBef>
                <a:spcPts val="0"/>
              </a:spcBef>
              <a:buNone/>
            </a:pPr>
            <a:endParaRPr sz="1400">
              <a:solidFill>
                <a:srgbClr val="000000"/>
              </a:solidFill>
            </a:endParaRPr>
          </a:p>
          <a:p>
            <a:pPr marL="0" lvl="0" indent="0" rtl="0">
              <a:spcBef>
                <a:spcPts val="0"/>
              </a:spcBef>
              <a:buNone/>
            </a:pPr>
            <a:endParaRPr/>
          </a:p>
        </p:txBody>
      </p:sp>
      <p:sp>
        <p:nvSpPr>
          <p:cNvPr id="841" name="Shape 841"/>
          <p:cNvSpPr txBox="1"/>
          <p:nvPr/>
        </p:nvSpPr>
        <p:spPr>
          <a:xfrm>
            <a:off x="311700" y="4344713"/>
            <a:ext cx="8215200" cy="514200"/>
          </a:xfrm>
          <a:prstGeom prst="rect">
            <a:avLst/>
          </a:prstGeom>
          <a:noFill/>
          <a:ln>
            <a:noFill/>
          </a:ln>
        </p:spPr>
        <p:txBody>
          <a:bodyPr wrap="square" lIns="91425" tIns="91425" rIns="91425" bIns="91425" anchor="t" anchorCtr="0">
            <a:noAutofit/>
          </a:bodyPr>
          <a:lstStyle/>
          <a:p>
            <a:pPr marL="0" lvl="0" indent="-69850" rtl="0">
              <a:lnSpc>
                <a:spcPct val="115000"/>
              </a:lnSpc>
              <a:spcBef>
                <a:spcPts val="0"/>
              </a:spcBef>
              <a:spcAft>
                <a:spcPts val="1600"/>
              </a:spcAft>
              <a:buClr>
                <a:schemeClr val="dk1"/>
              </a:buClr>
              <a:buSzPts val="1100"/>
              <a:buFont typeface="Arial"/>
              <a:buNone/>
            </a:pPr>
            <a:r>
              <a:rPr lang="en" sz="2400">
                <a:solidFill>
                  <a:schemeClr val="dk2"/>
                </a:solidFill>
              </a:rPr>
              <a:t>What they learn</a:t>
            </a:r>
          </a:p>
        </p:txBody>
      </p:sp>
      <p:sp>
        <p:nvSpPr>
          <p:cNvPr id="842" name="Shape 842"/>
          <p:cNvSpPr txBox="1"/>
          <p:nvPr/>
        </p:nvSpPr>
        <p:spPr>
          <a:xfrm>
            <a:off x="311700" y="3900388"/>
            <a:ext cx="8729700" cy="514200"/>
          </a:xfrm>
          <a:prstGeom prst="rect">
            <a:avLst/>
          </a:prstGeom>
          <a:noFill/>
          <a:ln>
            <a:noFill/>
          </a:ln>
        </p:spPr>
        <p:txBody>
          <a:bodyPr wrap="square" lIns="91425" tIns="91425" rIns="91425" bIns="91425" anchor="t" anchorCtr="0">
            <a:noAutofit/>
          </a:bodyPr>
          <a:lstStyle/>
          <a:p>
            <a:pPr marL="0" lvl="0" indent="0" rtl="0">
              <a:lnSpc>
                <a:spcPct val="115000"/>
              </a:lnSpc>
              <a:spcBef>
                <a:spcPts val="0"/>
              </a:spcBef>
              <a:spcAft>
                <a:spcPts val="1600"/>
              </a:spcAft>
              <a:buNone/>
            </a:pPr>
            <a:r>
              <a:rPr lang="en" sz="2400">
                <a:solidFill>
                  <a:schemeClr val="dk2"/>
                </a:solidFill>
              </a:rPr>
              <a:t>What they create</a:t>
            </a:r>
          </a:p>
          <a:p>
            <a:pPr marL="0" lvl="0" indent="0" rtl="0">
              <a:lnSpc>
                <a:spcPct val="115000"/>
              </a:lnSpc>
              <a:spcBef>
                <a:spcPts val="0"/>
              </a:spcBef>
              <a:spcAft>
                <a:spcPts val="1600"/>
              </a:spcAft>
              <a:buNone/>
            </a:pPr>
            <a:endParaRPr sz="2400">
              <a:solidFill>
                <a:schemeClr val="dk2"/>
              </a:solidFill>
            </a:endParaRPr>
          </a:p>
          <a:p>
            <a:pPr marL="0" lvl="0" indent="0">
              <a:spcBef>
                <a:spcPts val="0"/>
              </a:spcBef>
              <a:buNone/>
            </a:pPr>
            <a:endParaRPr/>
          </a:p>
        </p:txBody>
      </p:sp>
      <p:sp>
        <p:nvSpPr>
          <p:cNvPr id="843" name="Shape 843"/>
          <p:cNvSpPr txBox="1"/>
          <p:nvPr/>
        </p:nvSpPr>
        <p:spPr>
          <a:xfrm>
            <a:off x="311700" y="3490363"/>
            <a:ext cx="8215200" cy="514200"/>
          </a:xfrm>
          <a:prstGeom prst="rect">
            <a:avLst/>
          </a:prstGeom>
          <a:noFill/>
          <a:ln>
            <a:noFill/>
          </a:ln>
        </p:spPr>
        <p:txBody>
          <a:bodyPr wrap="square" lIns="91425" tIns="91425" rIns="91425" bIns="91425" anchor="t" anchorCtr="0">
            <a:noAutofit/>
          </a:bodyPr>
          <a:lstStyle/>
          <a:p>
            <a:pPr marL="0" lvl="0" indent="0" rtl="0">
              <a:lnSpc>
                <a:spcPct val="115000"/>
              </a:lnSpc>
              <a:spcBef>
                <a:spcPts val="0"/>
              </a:spcBef>
              <a:spcAft>
                <a:spcPts val="1600"/>
              </a:spcAft>
              <a:buNone/>
            </a:pPr>
            <a:r>
              <a:rPr lang="en" sz="2400">
                <a:solidFill>
                  <a:schemeClr val="dk2"/>
                </a:solidFill>
              </a:rPr>
              <a:t>How they present</a:t>
            </a:r>
          </a:p>
        </p:txBody>
      </p:sp>
      <p:sp>
        <p:nvSpPr>
          <p:cNvPr id="844" name="Shape 844"/>
          <p:cNvSpPr txBox="1"/>
          <p:nvPr/>
        </p:nvSpPr>
        <p:spPr>
          <a:xfrm>
            <a:off x="311700" y="3058263"/>
            <a:ext cx="8215200" cy="420000"/>
          </a:xfrm>
          <a:prstGeom prst="rect">
            <a:avLst/>
          </a:prstGeom>
          <a:noFill/>
          <a:ln>
            <a:noFill/>
          </a:ln>
        </p:spPr>
        <p:txBody>
          <a:bodyPr wrap="square" lIns="91425" tIns="91425" rIns="91425" bIns="91425" anchor="t" anchorCtr="0">
            <a:noAutofit/>
          </a:bodyPr>
          <a:lstStyle/>
          <a:p>
            <a:pPr marL="0" lvl="0" indent="0" rtl="0">
              <a:lnSpc>
                <a:spcPct val="115000"/>
              </a:lnSpc>
              <a:spcBef>
                <a:spcPts val="0"/>
              </a:spcBef>
              <a:spcAft>
                <a:spcPts val="1600"/>
              </a:spcAft>
              <a:buNone/>
            </a:pPr>
            <a:r>
              <a:rPr lang="en" sz="2400">
                <a:solidFill>
                  <a:schemeClr val="dk2"/>
                </a:solidFill>
              </a:rPr>
              <a:t>How they are assessed</a:t>
            </a:r>
          </a:p>
        </p:txBody>
      </p:sp>
      <p:pic>
        <p:nvPicPr>
          <p:cNvPr id="845" name="Shape 845"/>
          <p:cNvPicPr preferRelativeResize="0"/>
          <p:nvPr/>
        </p:nvPicPr>
        <p:blipFill>
          <a:blip r:embed="rId3">
            <a:alphaModFix/>
          </a:blip>
          <a:stretch>
            <a:fillRect/>
          </a:stretch>
        </p:blipFill>
        <p:spPr>
          <a:xfrm>
            <a:off x="6680750" y="1202885"/>
            <a:ext cx="2151549" cy="1433275"/>
          </a:xfrm>
          <a:prstGeom prst="rect">
            <a:avLst/>
          </a:prstGeom>
          <a:noFill/>
          <a:ln>
            <a:noFill/>
          </a:ln>
        </p:spPr>
      </p:pic>
      <p:pic>
        <p:nvPicPr>
          <p:cNvPr id="846" name="Shape 846"/>
          <p:cNvPicPr preferRelativeResize="0"/>
          <p:nvPr/>
        </p:nvPicPr>
        <p:blipFill>
          <a:blip r:embed="rId4">
            <a:alphaModFix/>
          </a:blip>
          <a:stretch>
            <a:fillRect/>
          </a:stretch>
        </p:blipFill>
        <p:spPr>
          <a:xfrm>
            <a:off x="4296500" y="1619475"/>
            <a:ext cx="1948601" cy="1460850"/>
          </a:xfrm>
          <a:prstGeom prst="rect">
            <a:avLst/>
          </a:prstGeom>
          <a:noFill/>
          <a:ln>
            <a:noFill/>
          </a:ln>
        </p:spPr>
      </p:pic>
      <p:pic>
        <p:nvPicPr>
          <p:cNvPr id="847" name="Shape 847"/>
          <p:cNvPicPr preferRelativeResize="0"/>
          <p:nvPr/>
        </p:nvPicPr>
        <p:blipFill>
          <a:blip r:embed="rId5">
            <a:alphaModFix/>
          </a:blip>
          <a:stretch>
            <a:fillRect/>
          </a:stretch>
        </p:blipFill>
        <p:spPr>
          <a:xfrm>
            <a:off x="6530325" y="3080912"/>
            <a:ext cx="2301975" cy="1716725"/>
          </a:xfrm>
          <a:prstGeom prst="rect">
            <a:avLst/>
          </a:prstGeom>
          <a:noFill/>
          <a:ln>
            <a:noFill/>
          </a:ln>
        </p:spPr>
      </p:pic>
      <p:pic>
        <p:nvPicPr>
          <p:cNvPr id="848" name="Shape 848" descr="measure success.png"/>
          <p:cNvPicPr preferRelativeResize="0"/>
          <p:nvPr/>
        </p:nvPicPr>
        <p:blipFill>
          <a:blip r:embed="rId6">
            <a:alphaModFix/>
          </a:blip>
          <a:stretch>
            <a:fillRect/>
          </a:stretch>
        </p:blipFill>
        <p:spPr>
          <a:xfrm>
            <a:off x="3926382" y="3169000"/>
            <a:ext cx="2490319" cy="1759825"/>
          </a:xfrm>
          <a:prstGeom prst="rect">
            <a:avLst/>
          </a:prstGeom>
          <a:noFill/>
          <a:ln>
            <a:noFill/>
          </a:ln>
        </p:spPr>
      </p:pic>
      <p:sp>
        <p:nvSpPr>
          <p:cNvPr id="849" name="Shape 849"/>
          <p:cNvSpPr txBox="1"/>
          <p:nvPr/>
        </p:nvSpPr>
        <p:spPr>
          <a:xfrm>
            <a:off x="380550" y="1299875"/>
            <a:ext cx="3480300" cy="976500"/>
          </a:xfrm>
          <a:prstGeom prst="rect">
            <a:avLst/>
          </a:prstGeom>
          <a:noFill/>
          <a:ln>
            <a:noFill/>
          </a:ln>
        </p:spPr>
        <p:txBody>
          <a:bodyPr wrap="square" lIns="91425" tIns="91425" rIns="91425" bIns="91425" anchor="t" anchorCtr="0">
            <a:noAutofit/>
          </a:bodyPr>
          <a:lstStyle/>
          <a:p>
            <a:pPr marL="0" lvl="0" indent="0">
              <a:spcBef>
                <a:spcPts val="0"/>
              </a:spcBef>
              <a:buNone/>
            </a:pPr>
            <a:r>
              <a:rPr lang="en" sz="3000">
                <a:latin typeface="Anton"/>
                <a:ea typeface="Anton"/>
                <a:cs typeface="Anton"/>
                <a:sym typeface="Anton"/>
              </a:rPr>
              <a:t>Support them as they find their drive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49"/>
                                        </p:tgtEl>
                                        <p:attrNameLst>
                                          <p:attrName>style.visibility</p:attrName>
                                        </p:attrNameLst>
                                      </p:cBhvr>
                                      <p:to>
                                        <p:strVal val="visible"/>
                                      </p:to>
                                    </p:set>
                                    <p:animEffect transition="in" filter="fade">
                                      <p:cBhvr>
                                        <p:cTn id="7" dur="1000"/>
                                        <p:tgtEl>
                                          <p:spTgt spid="84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40"/>
                                        </p:tgtEl>
                                        <p:attrNameLst>
                                          <p:attrName>style.visibility</p:attrName>
                                        </p:attrNameLst>
                                      </p:cBhvr>
                                      <p:to>
                                        <p:strVal val="visible"/>
                                      </p:to>
                                    </p:set>
                                    <p:animEffect transition="in" filter="fade">
                                      <p:cBhvr>
                                        <p:cTn id="12" dur="1"/>
                                        <p:tgtEl>
                                          <p:spTgt spid="84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841"/>
                                        </p:tgtEl>
                                        <p:attrNameLst>
                                          <p:attrName>style.visibility</p:attrName>
                                        </p:attrNameLst>
                                      </p:cBhvr>
                                      <p:to>
                                        <p:strVal val="visible"/>
                                      </p:to>
                                    </p:set>
                                    <p:anim calcmode="lin" valueType="num">
                                      <p:cBhvr additive="base">
                                        <p:cTn id="17" dur="1000"/>
                                        <p:tgtEl>
                                          <p:spTgt spid="841"/>
                                        </p:tgtEl>
                                        <p:attrNameLst>
                                          <p:attrName>ppt_x</p:attrName>
                                        </p:attrNameLst>
                                      </p:cBhvr>
                                      <p:tavLst>
                                        <p:tav tm="0">
                                          <p:val>
                                            <p:strVal val="#ppt_x-1"/>
                                          </p:val>
                                        </p:tav>
                                        <p:tav tm="100000">
                                          <p:val>
                                            <p:strVal val="#ppt_x"/>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842"/>
                                        </p:tgtEl>
                                        <p:attrNameLst>
                                          <p:attrName>style.visibility</p:attrName>
                                        </p:attrNameLst>
                                      </p:cBhvr>
                                      <p:to>
                                        <p:strVal val="visible"/>
                                      </p:to>
                                    </p:set>
                                    <p:anim calcmode="lin" valueType="num">
                                      <p:cBhvr additive="base">
                                        <p:cTn id="22" dur="1000"/>
                                        <p:tgtEl>
                                          <p:spTgt spid="842"/>
                                        </p:tgtEl>
                                        <p:attrNameLst>
                                          <p:attrName>ppt_x</p:attrName>
                                        </p:attrNameLst>
                                      </p:cBhvr>
                                      <p:tavLst>
                                        <p:tav tm="0">
                                          <p:val>
                                            <p:strVal val="#ppt_x-1"/>
                                          </p:val>
                                        </p:tav>
                                        <p:tav tm="100000">
                                          <p:val>
                                            <p:strVal val="#ppt_x"/>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843"/>
                                        </p:tgtEl>
                                        <p:attrNameLst>
                                          <p:attrName>style.visibility</p:attrName>
                                        </p:attrNameLst>
                                      </p:cBhvr>
                                      <p:to>
                                        <p:strVal val="visible"/>
                                      </p:to>
                                    </p:set>
                                    <p:anim calcmode="lin" valueType="num">
                                      <p:cBhvr additive="base">
                                        <p:cTn id="27" dur="1000"/>
                                        <p:tgtEl>
                                          <p:spTgt spid="843"/>
                                        </p:tgtEl>
                                        <p:attrNameLst>
                                          <p:attrName>ppt_x</p:attrName>
                                        </p:attrNameLst>
                                      </p:cBhvr>
                                      <p:tavLst>
                                        <p:tav tm="0">
                                          <p:val>
                                            <p:strVal val="#ppt_x-1"/>
                                          </p:val>
                                        </p:tav>
                                        <p:tav tm="100000">
                                          <p:val>
                                            <p:strVal val="#ppt_x"/>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nodeType="clickEffect">
                                  <p:stCondLst>
                                    <p:cond delay="0"/>
                                  </p:stCondLst>
                                  <p:childTnLst>
                                    <p:set>
                                      <p:cBhvr>
                                        <p:cTn id="31" dur="1" fill="hold">
                                          <p:stCondLst>
                                            <p:cond delay="0"/>
                                          </p:stCondLst>
                                        </p:cTn>
                                        <p:tgtEl>
                                          <p:spTgt spid="844"/>
                                        </p:tgtEl>
                                        <p:attrNameLst>
                                          <p:attrName>style.visibility</p:attrName>
                                        </p:attrNameLst>
                                      </p:cBhvr>
                                      <p:to>
                                        <p:strVal val="visible"/>
                                      </p:to>
                                    </p:set>
                                    <p:anim calcmode="lin" valueType="num">
                                      <p:cBhvr additive="base">
                                        <p:cTn id="32" dur="1000"/>
                                        <p:tgtEl>
                                          <p:spTgt spid="844"/>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853"/>
        <p:cNvGrpSpPr/>
        <p:nvPr/>
      </p:nvGrpSpPr>
      <p:grpSpPr>
        <a:xfrm>
          <a:off x="0" y="0"/>
          <a:ext cx="0" cy="0"/>
          <a:chOff x="0" y="0"/>
          <a:chExt cx="0" cy="0"/>
        </a:xfrm>
      </p:grpSpPr>
      <p:sp>
        <p:nvSpPr>
          <p:cNvPr id="854" name="Shape 854"/>
          <p:cNvSpPr txBox="1">
            <a:spLocks noGrp="1"/>
          </p:cNvSpPr>
          <p:nvPr>
            <p:ph type="title"/>
          </p:nvPr>
        </p:nvSpPr>
        <p:spPr>
          <a:xfrm>
            <a:off x="311700" y="445025"/>
            <a:ext cx="8520600" cy="572700"/>
          </a:xfrm>
          <a:prstGeom prst="rect">
            <a:avLst/>
          </a:prstGeom>
        </p:spPr>
        <p:txBody>
          <a:bodyPr wrap="square" lIns="91425" tIns="91425" rIns="91425" bIns="91425" anchor="t" anchorCtr="0">
            <a:noAutofit/>
          </a:bodyPr>
          <a:lstStyle/>
          <a:p>
            <a:pPr marL="0" lvl="0" indent="0">
              <a:spcBef>
                <a:spcPts val="0"/>
              </a:spcBef>
              <a:buNone/>
            </a:pPr>
            <a:r>
              <a:rPr lang="en"/>
              <a:t>Consider the possible obstacles</a:t>
            </a:r>
          </a:p>
        </p:txBody>
      </p:sp>
      <p:pic>
        <p:nvPicPr>
          <p:cNvPr id="855" name="Shape 855" descr="circle-map.png"/>
          <p:cNvPicPr preferRelativeResize="0"/>
          <p:nvPr/>
        </p:nvPicPr>
        <p:blipFill>
          <a:blip r:embed="rId3">
            <a:alphaModFix/>
          </a:blip>
          <a:stretch>
            <a:fillRect/>
          </a:stretch>
        </p:blipFill>
        <p:spPr>
          <a:xfrm>
            <a:off x="2016175" y="1113625"/>
            <a:ext cx="4597126" cy="3820975"/>
          </a:xfrm>
          <a:prstGeom prst="rect">
            <a:avLst/>
          </a:prstGeom>
          <a:noFill/>
          <a:ln>
            <a:noFill/>
          </a:ln>
        </p:spPr>
      </p:pic>
      <p:sp>
        <p:nvSpPr>
          <p:cNvPr id="856" name="Shape 856"/>
          <p:cNvSpPr txBox="1"/>
          <p:nvPr/>
        </p:nvSpPr>
        <p:spPr>
          <a:xfrm>
            <a:off x="358175" y="4078575"/>
            <a:ext cx="207300" cy="18900"/>
          </a:xfrm>
          <a:prstGeom prst="rect">
            <a:avLst/>
          </a:prstGeom>
          <a:noFill/>
          <a:ln>
            <a:noFill/>
          </a:ln>
        </p:spPr>
        <p:txBody>
          <a:bodyPr wrap="square" lIns="91425" tIns="91425" rIns="91425" bIns="91425" anchor="t" anchorCtr="0">
            <a:noAutofit/>
          </a:bodyPr>
          <a:lstStyle/>
          <a:p>
            <a:pPr marL="0" lvl="0" indent="0">
              <a:spcBef>
                <a:spcPts val="0"/>
              </a:spcBef>
              <a:buNone/>
            </a:pPr>
            <a:endParaRPr/>
          </a:p>
        </p:txBody>
      </p:sp>
      <p:sp>
        <p:nvSpPr>
          <p:cNvPr id="857" name="Shape 857"/>
          <p:cNvSpPr txBox="1"/>
          <p:nvPr/>
        </p:nvSpPr>
        <p:spPr>
          <a:xfrm>
            <a:off x="5652400" y="3992600"/>
            <a:ext cx="1149300" cy="942000"/>
          </a:xfrm>
          <a:prstGeom prst="rect">
            <a:avLst/>
          </a:prstGeom>
          <a:noFill/>
          <a:ln>
            <a:noFill/>
          </a:ln>
        </p:spPr>
        <p:txBody>
          <a:bodyPr wrap="square" lIns="91425" tIns="91425" rIns="91425" bIns="91425" anchor="t" anchorCtr="0">
            <a:noAutofit/>
          </a:bodyPr>
          <a:lstStyle/>
          <a:p>
            <a:pPr marL="0" lvl="0" indent="0">
              <a:spcBef>
                <a:spcPts val="0"/>
              </a:spcBef>
              <a:buNone/>
            </a:pPr>
            <a:r>
              <a:rPr lang="en"/>
              <a:t>Frame of</a:t>
            </a:r>
          </a:p>
          <a:p>
            <a:pPr marL="0" lvl="0" indent="0">
              <a:spcBef>
                <a:spcPts val="0"/>
              </a:spcBef>
              <a:buNone/>
            </a:pPr>
            <a:r>
              <a:rPr lang="en"/>
              <a:t>Reference:</a:t>
            </a:r>
          </a:p>
          <a:p>
            <a:pPr marL="0" lvl="0" indent="0">
              <a:spcBef>
                <a:spcPts val="0"/>
              </a:spcBef>
              <a:buNone/>
            </a:pPr>
            <a:r>
              <a:rPr lang="en"/>
              <a:t>TEACHER</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861"/>
        <p:cNvGrpSpPr/>
        <p:nvPr/>
      </p:nvGrpSpPr>
      <p:grpSpPr>
        <a:xfrm>
          <a:off x="0" y="0"/>
          <a:ext cx="0" cy="0"/>
          <a:chOff x="0" y="0"/>
          <a:chExt cx="0" cy="0"/>
        </a:xfrm>
      </p:grpSpPr>
      <p:sp>
        <p:nvSpPr>
          <p:cNvPr id="862" name="Shape 862"/>
          <p:cNvSpPr txBox="1">
            <a:spLocks noGrp="1"/>
          </p:cNvSpPr>
          <p:nvPr>
            <p:ph type="title"/>
          </p:nvPr>
        </p:nvSpPr>
        <p:spPr>
          <a:xfrm>
            <a:off x="311700" y="445025"/>
            <a:ext cx="8520600" cy="572700"/>
          </a:xfrm>
          <a:prstGeom prst="rect">
            <a:avLst/>
          </a:prstGeom>
        </p:spPr>
        <p:txBody>
          <a:bodyPr wrap="square" lIns="91425" tIns="91425" rIns="91425" bIns="91425" anchor="t" anchorCtr="0">
            <a:noAutofit/>
          </a:bodyPr>
          <a:lstStyle/>
          <a:p>
            <a:pPr marL="0" lvl="0" indent="0">
              <a:spcBef>
                <a:spcPts val="0"/>
              </a:spcBef>
              <a:buNone/>
            </a:pPr>
            <a:r>
              <a:rPr lang="en"/>
              <a:t>Consider pros and cons of student goal setting</a:t>
            </a:r>
          </a:p>
        </p:txBody>
      </p:sp>
      <p:sp>
        <p:nvSpPr>
          <p:cNvPr id="863" name="Shape 863"/>
          <p:cNvSpPr txBox="1">
            <a:spLocks noGrp="1"/>
          </p:cNvSpPr>
          <p:nvPr>
            <p:ph type="body" idx="1"/>
          </p:nvPr>
        </p:nvSpPr>
        <p:spPr>
          <a:xfrm>
            <a:off x="311700" y="1152475"/>
            <a:ext cx="8520600" cy="3416400"/>
          </a:xfrm>
          <a:prstGeom prst="rect">
            <a:avLst/>
          </a:prstGeom>
        </p:spPr>
        <p:txBody>
          <a:bodyPr wrap="square" lIns="91425" tIns="91425" rIns="91425" bIns="91425" anchor="t" anchorCtr="0">
            <a:noAutofit/>
          </a:bodyPr>
          <a:lstStyle/>
          <a:p>
            <a:pPr marL="0" lvl="0" indent="0">
              <a:spcBef>
                <a:spcPts val="0"/>
              </a:spcBef>
              <a:buNone/>
            </a:pPr>
            <a:endParaRPr/>
          </a:p>
        </p:txBody>
      </p:sp>
      <p:pic>
        <p:nvPicPr>
          <p:cNvPr id="864" name="Shape 864" descr="doublebubble.gif"/>
          <p:cNvPicPr preferRelativeResize="0"/>
          <p:nvPr/>
        </p:nvPicPr>
        <p:blipFill>
          <a:blip r:embed="rId3">
            <a:alphaModFix/>
          </a:blip>
          <a:stretch>
            <a:fillRect/>
          </a:stretch>
        </p:blipFill>
        <p:spPr>
          <a:xfrm>
            <a:off x="311700" y="1152475"/>
            <a:ext cx="8520599" cy="3664100"/>
          </a:xfrm>
          <a:prstGeom prst="rect">
            <a:avLst/>
          </a:prstGeom>
          <a:noFill/>
          <a:ln>
            <a:noFill/>
          </a:ln>
        </p:spPr>
      </p:pic>
      <p:sp>
        <p:nvSpPr>
          <p:cNvPr id="865" name="Shape 865"/>
          <p:cNvSpPr txBox="1"/>
          <p:nvPr/>
        </p:nvSpPr>
        <p:spPr>
          <a:xfrm>
            <a:off x="2298775" y="2740900"/>
            <a:ext cx="942000" cy="572700"/>
          </a:xfrm>
          <a:prstGeom prst="rect">
            <a:avLst/>
          </a:prstGeom>
          <a:noFill/>
          <a:ln>
            <a:noFill/>
          </a:ln>
        </p:spPr>
        <p:txBody>
          <a:bodyPr wrap="square" lIns="91425" tIns="91425" rIns="91425" bIns="91425" anchor="t" anchorCtr="0">
            <a:noAutofit/>
          </a:bodyPr>
          <a:lstStyle/>
          <a:p>
            <a:pPr marL="0" lvl="0" indent="0">
              <a:spcBef>
                <a:spcPts val="0"/>
              </a:spcBef>
              <a:buNone/>
            </a:pPr>
            <a:r>
              <a:rPr lang="en" sz="1800" b="1"/>
              <a:t>PROS</a:t>
            </a:r>
          </a:p>
        </p:txBody>
      </p:sp>
      <p:sp>
        <p:nvSpPr>
          <p:cNvPr id="866" name="Shape 866"/>
          <p:cNvSpPr txBox="1"/>
          <p:nvPr/>
        </p:nvSpPr>
        <p:spPr>
          <a:xfrm>
            <a:off x="5859650" y="2797400"/>
            <a:ext cx="942000" cy="572700"/>
          </a:xfrm>
          <a:prstGeom prst="rect">
            <a:avLst/>
          </a:prstGeom>
          <a:noFill/>
          <a:ln>
            <a:noFill/>
          </a:ln>
        </p:spPr>
        <p:txBody>
          <a:bodyPr wrap="square" lIns="91425" tIns="91425" rIns="91425" bIns="91425" anchor="t" anchorCtr="0">
            <a:noAutofit/>
          </a:bodyPr>
          <a:lstStyle/>
          <a:p>
            <a:pPr marL="0" lvl="0" indent="0">
              <a:spcBef>
                <a:spcPts val="0"/>
              </a:spcBef>
              <a:buNone/>
            </a:pPr>
            <a:r>
              <a:rPr lang="en" sz="1800" b="1"/>
              <a:t>CONS</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870"/>
        <p:cNvGrpSpPr/>
        <p:nvPr/>
      </p:nvGrpSpPr>
      <p:grpSpPr>
        <a:xfrm>
          <a:off x="0" y="0"/>
          <a:ext cx="0" cy="0"/>
          <a:chOff x="0" y="0"/>
          <a:chExt cx="0" cy="0"/>
        </a:xfrm>
      </p:grpSpPr>
      <p:sp>
        <p:nvSpPr>
          <p:cNvPr id="871" name="Shape 871"/>
          <p:cNvSpPr txBox="1">
            <a:spLocks noGrp="1"/>
          </p:cNvSpPr>
          <p:nvPr>
            <p:ph type="title"/>
          </p:nvPr>
        </p:nvSpPr>
        <p:spPr>
          <a:xfrm>
            <a:off x="311700" y="445025"/>
            <a:ext cx="8520600" cy="572700"/>
          </a:xfrm>
          <a:prstGeom prst="rect">
            <a:avLst/>
          </a:prstGeom>
        </p:spPr>
        <p:txBody>
          <a:bodyPr wrap="square" lIns="91425" tIns="91425" rIns="91425" bIns="91425" anchor="t" anchorCtr="0">
            <a:noAutofit/>
          </a:bodyPr>
          <a:lstStyle/>
          <a:p>
            <a:pPr marL="0" lvl="0" indent="0">
              <a:spcBef>
                <a:spcPts val="0"/>
              </a:spcBef>
              <a:buNone/>
            </a:pPr>
            <a:r>
              <a:rPr lang="en"/>
              <a:t>Consider an ACTION PLAN</a:t>
            </a:r>
          </a:p>
        </p:txBody>
      </p:sp>
      <p:pic>
        <p:nvPicPr>
          <p:cNvPr id="872" name="Shape 872" descr="flow 2.jpg"/>
          <p:cNvPicPr preferRelativeResize="0"/>
          <p:nvPr/>
        </p:nvPicPr>
        <p:blipFill>
          <a:blip r:embed="rId3">
            <a:alphaModFix/>
          </a:blip>
          <a:stretch>
            <a:fillRect/>
          </a:stretch>
        </p:blipFill>
        <p:spPr>
          <a:xfrm>
            <a:off x="1808925" y="1233625"/>
            <a:ext cx="5331900" cy="31307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86"/>
        <p:cNvGrpSpPr/>
        <p:nvPr/>
      </p:nvGrpSpPr>
      <p:grpSpPr>
        <a:xfrm>
          <a:off x="0" y="0"/>
          <a:ext cx="0" cy="0"/>
          <a:chOff x="0" y="0"/>
          <a:chExt cx="0" cy="0"/>
        </a:xfrm>
      </p:grpSpPr>
      <p:sp>
        <p:nvSpPr>
          <p:cNvPr id="587" name="Shape 587"/>
          <p:cNvSpPr txBox="1">
            <a:spLocks noGrp="1"/>
          </p:cNvSpPr>
          <p:nvPr>
            <p:ph type="title"/>
          </p:nvPr>
        </p:nvSpPr>
        <p:spPr>
          <a:xfrm>
            <a:off x="291875" y="406900"/>
            <a:ext cx="3978000" cy="1388700"/>
          </a:xfrm>
          <a:prstGeom prst="rect">
            <a:avLst/>
          </a:prstGeom>
        </p:spPr>
        <p:txBody>
          <a:bodyPr wrap="square" lIns="91425" tIns="91425" rIns="91425" bIns="91425" anchor="b" anchorCtr="0">
            <a:noAutofit/>
          </a:bodyPr>
          <a:lstStyle/>
          <a:p>
            <a:pPr marL="0" lvl="0" indent="0" rtl="0">
              <a:spcBef>
                <a:spcPts val="0"/>
              </a:spcBef>
              <a:buNone/>
            </a:pPr>
            <a:r>
              <a:rPr lang="en"/>
              <a:t>Data Based Decisions</a:t>
            </a:r>
          </a:p>
        </p:txBody>
      </p:sp>
      <p:sp>
        <p:nvSpPr>
          <p:cNvPr id="588" name="Shape 588"/>
          <p:cNvSpPr txBox="1">
            <a:spLocks noGrp="1"/>
          </p:cNvSpPr>
          <p:nvPr>
            <p:ph type="body" idx="1"/>
          </p:nvPr>
        </p:nvSpPr>
        <p:spPr>
          <a:xfrm>
            <a:off x="291950" y="1854951"/>
            <a:ext cx="3978000" cy="2577000"/>
          </a:xfrm>
          <a:prstGeom prst="rect">
            <a:avLst/>
          </a:prstGeom>
        </p:spPr>
        <p:txBody>
          <a:bodyPr wrap="square" lIns="91425" tIns="91425" rIns="91425" bIns="91425" anchor="t" anchorCtr="0">
            <a:noAutofit/>
          </a:bodyPr>
          <a:lstStyle/>
          <a:p>
            <a:pPr marL="0" lvl="0" indent="0" rtl="0">
              <a:spcBef>
                <a:spcPts val="0"/>
              </a:spcBef>
              <a:buNone/>
            </a:pPr>
            <a:r>
              <a:rPr lang="en" sz="2400" b="1"/>
              <a:t>The driving questions behind instruction</a:t>
            </a:r>
          </a:p>
        </p:txBody>
      </p:sp>
      <p:pic>
        <p:nvPicPr>
          <p:cNvPr id="589" name="Shape 589" descr="Qs for PLC.jpg"/>
          <p:cNvPicPr preferRelativeResize="0"/>
          <p:nvPr/>
        </p:nvPicPr>
        <p:blipFill>
          <a:blip r:embed="rId3">
            <a:alphaModFix/>
          </a:blip>
          <a:stretch>
            <a:fillRect/>
          </a:stretch>
        </p:blipFill>
        <p:spPr>
          <a:xfrm>
            <a:off x="4790975" y="152400"/>
            <a:ext cx="4200625" cy="4766774"/>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93"/>
        <p:cNvGrpSpPr/>
        <p:nvPr/>
      </p:nvGrpSpPr>
      <p:grpSpPr>
        <a:xfrm>
          <a:off x="0" y="0"/>
          <a:ext cx="0" cy="0"/>
          <a:chOff x="0" y="0"/>
          <a:chExt cx="0" cy="0"/>
        </a:xfrm>
      </p:grpSpPr>
      <p:sp>
        <p:nvSpPr>
          <p:cNvPr id="594" name="Shape 594"/>
          <p:cNvSpPr txBox="1">
            <a:spLocks noGrp="1"/>
          </p:cNvSpPr>
          <p:nvPr>
            <p:ph type="ctrTitle"/>
          </p:nvPr>
        </p:nvSpPr>
        <p:spPr>
          <a:xfrm>
            <a:off x="992425" y="2536400"/>
            <a:ext cx="3136800" cy="1884900"/>
          </a:xfrm>
          <a:prstGeom prst="rect">
            <a:avLst/>
          </a:prstGeom>
        </p:spPr>
        <p:txBody>
          <a:bodyPr wrap="square" lIns="91425" tIns="91425" rIns="91425" bIns="91425" anchor="ctr" anchorCtr="0">
            <a:noAutofit/>
          </a:bodyPr>
          <a:lstStyle/>
          <a:p>
            <a:pPr marL="0" lvl="0" indent="0" rtl="0">
              <a:spcBef>
                <a:spcPts val="0"/>
              </a:spcBef>
              <a:buNone/>
            </a:pPr>
            <a:r>
              <a:rPr lang="en"/>
              <a:t>Setting Student Goals</a:t>
            </a:r>
          </a:p>
        </p:txBody>
      </p:sp>
      <p:pic>
        <p:nvPicPr>
          <p:cNvPr id="595" name="Shape 595" descr="Whatever.gif"/>
          <p:cNvPicPr preferRelativeResize="0"/>
          <p:nvPr/>
        </p:nvPicPr>
        <p:blipFill>
          <a:blip r:embed="rId3">
            <a:alphaModFix/>
          </a:blip>
          <a:stretch>
            <a:fillRect/>
          </a:stretch>
        </p:blipFill>
        <p:spPr>
          <a:xfrm>
            <a:off x="3817824" y="815650"/>
            <a:ext cx="4926450" cy="276867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595"/>
                                        </p:tgtEl>
                                        <p:attrNameLst>
                                          <p:attrName>style.visibility</p:attrName>
                                        </p:attrNameLst>
                                      </p:cBhvr>
                                      <p:to>
                                        <p:strVal val="visible"/>
                                      </p:to>
                                    </p:set>
                                    <p:anim calcmode="lin" valueType="num">
                                      <p:cBhvr additive="base">
                                        <p:cTn id="7" dur="1000"/>
                                        <p:tgtEl>
                                          <p:spTgt spid="5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99"/>
        <p:cNvGrpSpPr/>
        <p:nvPr/>
      </p:nvGrpSpPr>
      <p:grpSpPr>
        <a:xfrm>
          <a:off x="0" y="0"/>
          <a:ext cx="0" cy="0"/>
          <a:chOff x="0" y="0"/>
          <a:chExt cx="0" cy="0"/>
        </a:xfrm>
      </p:grpSpPr>
      <p:pic>
        <p:nvPicPr>
          <p:cNvPr id="600" name="Shape 600" descr="Datei:Seal of Colorado.svg – Wikipedia"/>
          <p:cNvPicPr preferRelativeResize="0"/>
          <p:nvPr/>
        </p:nvPicPr>
        <p:blipFill>
          <a:blip r:embed="rId3">
            <a:alphaModFix/>
          </a:blip>
          <a:stretch>
            <a:fillRect/>
          </a:stretch>
        </p:blipFill>
        <p:spPr>
          <a:xfrm>
            <a:off x="6543750" y="152400"/>
            <a:ext cx="2447850" cy="2447850"/>
          </a:xfrm>
          <a:prstGeom prst="rect">
            <a:avLst/>
          </a:prstGeom>
          <a:noFill/>
          <a:ln>
            <a:noFill/>
          </a:ln>
        </p:spPr>
      </p:pic>
      <p:pic>
        <p:nvPicPr>
          <p:cNvPr id="601" name="Shape 601" descr="Checklist - Free images on Pixabay"/>
          <p:cNvPicPr preferRelativeResize="0"/>
          <p:nvPr/>
        </p:nvPicPr>
        <p:blipFill>
          <a:blip r:embed="rId4">
            <a:alphaModFix/>
          </a:blip>
          <a:stretch>
            <a:fillRect/>
          </a:stretch>
        </p:blipFill>
        <p:spPr>
          <a:xfrm>
            <a:off x="5883075" y="2802375"/>
            <a:ext cx="2798062" cy="2238449"/>
          </a:xfrm>
          <a:prstGeom prst="rect">
            <a:avLst/>
          </a:prstGeom>
          <a:noFill/>
          <a:ln>
            <a:noFill/>
          </a:ln>
        </p:spPr>
      </p:pic>
      <p:pic>
        <p:nvPicPr>
          <p:cNvPr id="602" name="Shape 602" descr="no more goals.jpeg"/>
          <p:cNvPicPr preferRelativeResize="0"/>
          <p:nvPr/>
        </p:nvPicPr>
        <p:blipFill>
          <a:blip r:embed="rId5">
            <a:alphaModFix/>
          </a:blip>
          <a:stretch>
            <a:fillRect/>
          </a:stretch>
        </p:blipFill>
        <p:spPr>
          <a:xfrm>
            <a:off x="152400" y="152400"/>
            <a:ext cx="3976825" cy="2649971"/>
          </a:xfrm>
          <a:prstGeom prst="rect">
            <a:avLst/>
          </a:prstGeom>
          <a:noFill/>
          <a:ln>
            <a:noFill/>
          </a:ln>
        </p:spPr>
      </p:pic>
      <p:sp>
        <p:nvSpPr>
          <p:cNvPr id="603" name="Shape 603"/>
          <p:cNvSpPr txBox="1"/>
          <p:nvPr/>
        </p:nvSpPr>
        <p:spPr>
          <a:xfrm>
            <a:off x="960875" y="2985825"/>
            <a:ext cx="4129200" cy="1639200"/>
          </a:xfrm>
          <a:prstGeom prst="rect">
            <a:avLst/>
          </a:prstGeom>
          <a:noFill/>
          <a:ln>
            <a:noFill/>
          </a:ln>
        </p:spPr>
        <p:txBody>
          <a:bodyPr wrap="square" lIns="91425" tIns="91425" rIns="91425" bIns="91425" anchor="t" anchorCtr="0">
            <a:noAutofit/>
          </a:bodyPr>
          <a:lstStyle/>
          <a:p>
            <a:pPr marL="0" lvl="0" indent="0">
              <a:spcBef>
                <a:spcPts val="0"/>
              </a:spcBef>
              <a:buNone/>
            </a:pPr>
            <a:r>
              <a:rPr lang="en" sz="2400"/>
              <a:t>Today’s Goal:  How can we support students in making their goals more meaningful and manageable in the secondary grades?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0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601"/>
                                        </p:tgtEl>
                                        <p:attrNameLst>
                                          <p:attrName>style.visibility</p:attrName>
                                        </p:attrNameLst>
                                      </p:cBhvr>
                                      <p:to>
                                        <p:strVal val="visible"/>
                                      </p:to>
                                    </p:set>
                                    <p:animEffect transition="in" filter="fade">
                                      <p:cBhvr>
                                        <p:cTn id="11" dur="1000"/>
                                        <p:tgtEl>
                                          <p:spTgt spid="601"/>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603"/>
                                        </p:tgtEl>
                                        <p:attrNameLst>
                                          <p:attrName>style.visibility</p:attrName>
                                        </p:attrNameLst>
                                      </p:cBhvr>
                                      <p:to>
                                        <p:strVal val="visible"/>
                                      </p:to>
                                    </p:set>
                                    <p:animEffect transition="in" filter="fade">
                                      <p:cBhvr>
                                        <p:cTn id="16" dur="1000"/>
                                        <p:tgtEl>
                                          <p:spTgt spid="60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603"/>
                                        </p:tgtEl>
                                        <p:attrNameLst>
                                          <p:attrName>style.visibility</p:attrName>
                                        </p:attrNameLst>
                                      </p:cBhvr>
                                      <p:to>
                                        <p:strVal val="visible"/>
                                      </p:to>
                                    </p:set>
                                    <p:animEffect transition="in" filter="fade">
                                      <p:cBhvr>
                                        <p:cTn id="21" dur="1000"/>
                                        <p:tgtEl>
                                          <p:spTgt spid="6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07"/>
        <p:cNvGrpSpPr/>
        <p:nvPr/>
      </p:nvGrpSpPr>
      <p:grpSpPr>
        <a:xfrm>
          <a:off x="0" y="0"/>
          <a:ext cx="0" cy="0"/>
          <a:chOff x="0" y="0"/>
          <a:chExt cx="0" cy="0"/>
        </a:xfrm>
      </p:grpSpPr>
      <p:sp>
        <p:nvSpPr>
          <p:cNvPr id="608" name="Shape 608"/>
          <p:cNvSpPr txBox="1">
            <a:spLocks noGrp="1"/>
          </p:cNvSpPr>
          <p:nvPr>
            <p:ph type="title"/>
          </p:nvPr>
        </p:nvSpPr>
        <p:spPr>
          <a:xfrm>
            <a:off x="311700" y="445025"/>
            <a:ext cx="8520600" cy="572700"/>
          </a:xfrm>
          <a:prstGeom prst="rect">
            <a:avLst/>
          </a:prstGeom>
        </p:spPr>
        <p:txBody>
          <a:bodyPr wrap="square" lIns="91425" tIns="91425" rIns="91425" bIns="91425" anchor="t" anchorCtr="0">
            <a:noAutofit/>
          </a:bodyPr>
          <a:lstStyle/>
          <a:p>
            <a:pPr marL="0" lvl="0" indent="0">
              <a:spcBef>
                <a:spcPts val="0"/>
              </a:spcBef>
              <a:buNone/>
            </a:pPr>
            <a:r>
              <a:rPr lang="en"/>
              <a:t>Here’s what your students know about ALP goals</a:t>
            </a:r>
          </a:p>
        </p:txBody>
      </p:sp>
      <p:sp>
        <p:nvSpPr>
          <p:cNvPr id="609" name="Shape 609" descr="Want to be a quarter more productive and get a positive boost while you're at it? Start setting smart goals! Our fun video will not only explain what a smart goal is, but how you can set your own to work and live better. ⁂ Produced by Flikli. Check out our channel &amp; visit us at http://flikli.com for even more video goodness!" title="Achieve More by Setting Smart Goals">
            <a:hlinkClick r:id="rId3"/>
          </p:cNvPr>
          <p:cNvSpPr/>
          <p:nvPr/>
        </p:nvSpPr>
        <p:spPr>
          <a:xfrm>
            <a:off x="2212175" y="1170125"/>
            <a:ext cx="4572000" cy="3429000"/>
          </a:xfrm>
          <a:prstGeom prst="rect">
            <a:avLst/>
          </a:prstGeom>
          <a:blipFill>
            <a:blip r:embed="rId4">
              <a:alphaModFix/>
            </a:blip>
            <a:stretch>
              <a:fillRect/>
            </a:stretch>
          </a:blipFill>
          <a:ln>
            <a:noFill/>
          </a:ln>
        </p:spPr>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13"/>
        <p:cNvGrpSpPr/>
        <p:nvPr/>
      </p:nvGrpSpPr>
      <p:grpSpPr>
        <a:xfrm>
          <a:off x="0" y="0"/>
          <a:ext cx="0" cy="0"/>
          <a:chOff x="0" y="0"/>
          <a:chExt cx="0" cy="0"/>
        </a:xfrm>
      </p:grpSpPr>
      <p:sp>
        <p:nvSpPr>
          <p:cNvPr id="614" name="Shape 614"/>
          <p:cNvSpPr txBox="1">
            <a:spLocks noGrp="1"/>
          </p:cNvSpPr>
          <p:nvPr>
            <p:ph type="title"/>
          </p:nvPr>
        </p:nvSpPr>
        <p:spPr>
          <a:xfrm>
            <a:off x="311700" y="445025"/>
            <a:ext cx="8520600" cy="572700"/>
          </a:xfrm>
          <a:prstGeom prst="rect">
            <a:avLst/>
          </a:prstGeom>
        </p:spPr>
        <p:txBody>
          <a:bodyPr wrap="square" lIns="91425" tIns="91425" rIns="91425" bIns="91425" anchor="t" anchorCtr="0">
            <a:noAutofit/>
          </a:bodyPr>
          <a:lstStyle/>
          <a:p>
            <a:pPr marL="0" lvl="0" indent="0">
              <a:spcBef>
                <a:spcPts val="0"/>
              </a:spcBef>
              <a:buNone/>
            </a:pPr>
            <a:r>
              <a:rPr lang="en"/>
              <a:t>How do we measure success?</a:t>
            </a:r>
          </a:p>
        </p:txBody>
      </p:sp>
      <p:sp>
        <p:nvSpPr>
          <p:cNvPr id="615" name="Shape 615"/>
          <p:cNvSpPr txBox="1">
            <a:spLocks noGrp="1"/>
          </p:cNvSpPr>
          <p:nvPr>
            <p:ph type="body" idx="1"/>
          </p:nvPr>
        </p:nvSpPr>
        <p:spPr>
          <a:xfrm>
            <a:off x="311700" y="1152475"/>
            <a:ext cx="8520600" cy="3416400"/>
          </a:xfrm>
          <a:prstGeom prst="rect">
            <a:avLst/>
          </a:prstGeom>
        </p:spPr>
        <p:txBody>
          <a:bodyPr wrap="square" lIns="91425" tIns="91425" rIns="91425" bIns="91425" anchor="t" anchorCtr="0">
            <a:noAutofit/>
          </a:bodyPr>
          <a:lstStyle/>
          <a:p>
            <a:pPr marL="0" lvl="0" indent="0">
              <a:spcBef>
                <a:spcPts val="0"/>
              </a:spcBef>
              <a:buNone/>
            </a:pPr>
            <a:endParaRPr/>
          </a:p>
        </p:txBody>
      </p:sp>
      <p:pic>
        <p:nvPicPr>
          <p:cNvPr id="616" name="Shape 616" descr="MAP.png"/>
          <p:cNvPicPr preferRelativeResize="0"/>
          <p:nvPr/>
        </p:nvPicPr>
        <p:blipFill>
          <a:blip r:embed="rId3">
            <a:alphaModFix/>
          </a:blip>
          <a:stretch>
            <a:fillRect/>
          </a:stretch>
        </p:blipFill>
        <p:spPr>
          <a:xfrm>
            <a:off x="311703" y="1113625"/>
            <a:ext cx="2499625" cy="2916251"/>
          </a:xfrm>
          <a:prstGeom prst="rect">
            <a:avLst/>
          </a:prstGeom>
          <a:noFill/>
          <a:ln>
            <a:noFill/>
          </a:ln>
        </p:spPr>
      </p:pic>
      <p:pic>
        <p:nvPicPr>
          <p:cNvPr id="617" name="Shape 617" descr="PARCC.jpg"/>
          <p:cNvPicPr preferRelativeResize="0"/>
          <p:nvPr/>
        </p:nvPicPr>
        <p:blipFill>
          <a:blip r:embed="rId4">
            <a:alphaModFix/>
          </a:blip>
          <a:stretch>
            <a:fillRect/>
          </a:stretch>
        </p:blipFill>
        <p:spPr>
          <a:xfrm>
            <a:off x="2936625" y="1822450"/>
            <a:ext cx="5962650" cy="2076450"/>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Gameday">
  <a:themeElements>
    <a:clrScheme name="Gameday">
      <a:dk1>
        <a:srgbClr val="4285F4"/>
      </a:dk1>
      <a:lt1>
        <a:srgbClr val="FFFFFF"/>
      </a:lt1>
      <a:dk2>
        <a:srgbClr val="666666"/>
      </a:dk2>
      <a:lt2>
        <a:srgbClr val="D9D9D9"/>
      </a:lt2>
      <a:accent1>
        <a:srgbClr val="455A64"/>
      </a:accent1>
      <a:accent2>
        <a:srgbClr val="607D8B"/>
      </a:accent2>
      <a:accent3>
        <a:srgbClr val="FF5722"/>
      </a:accent3>
      <a:accent4>
        <a:srgbClr val="D84315"/>
      </a:accent4>
      <a:accent5>
        <a:srgbClr val="1C3AA9"/>
      </a:accent5>
      <a:accent6>
        <a:srgbClr val="FFAB40"/>
      </a:accent6>
      <a:hlink>
        <a:srgbClr val="1C3AA9"/>
      </a:hlink>
      <a:folHlink>
        <a:srgbClr val="1C3AA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hift">
  <a:themeElements>
    <a:clrScheme name="Shift">
      <a:dk1>
        <a:srgbClr val="FFFFFF"/>
      </a:dk1>
      <a:lt1>
        <a:srgbClr val="AF7B51"/>
      </a:lt1>
      <a:dk2>
        <a:srgbClr val="233A44"/>
      </a:dk2>
      <a:lt2>
        <a:srgbClr val="D9D9D9"/>
      </a:lt2>
      <a:accent1>
        <a:srgbClr val="00796B"/>
      </a:accent1>
      <a:accent2>
        <a:srgbClr val="D9563F"/>
      </a:accent2>
      <a:accent3>
        <a:srgbClr val="C4A15A"/>
      </a:accent3>
      <a:accent4>
        <a:srgbClr val="14F597"/>
      </a:accent4>
      <a:accent5>
        <a:srgbClr val="3D4594"/>
      </a:accent5>
      <a:accent6>
        <a:srgbClr val="163EF5"/>
      </a:accent6>
      <a:hlink>
        <a:srgbClr val="3D4594"/>
      </a:hlink>
      <a:folHlink>
        <a:srgbClr val="3D459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2346</Words>
  <Application>Microsoft Office PowerPoint</Application>
  <PresentationFormat>On-screen Show (16:9)</PresentationFormat>
  <Paragraphs>150</Paragraphs>
  <Slides>47</Slides>
  <Notes>47</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47</vt:i4>
      </vt:variant>
    </vt:vector>
  </HeadingPairs>
  <TitlesOfParts>
    <vt:vector size="58" baseType="lpstr">
      <vt:lpstr>Acme</vt:lpstr>
      <vt:lpstr>Nunito</vt:lpstr>
      <vt:lpstr>Calibri</vt:lpstr>
      <vt:lpstr>Anton</vt:lpstr>
      <vt:lpstr>Alfa Slab One</vt:lpstr>
      <vt:lpstr>Limelight</vt:lpstr>
      <vt:lpstr>Proxima Nova</vt:lpstr>
      <vt:lpstr>Arial</vt:lpstr>
      <vt:lpstr>Simple Light</vt:lpstr>
      <vt:lpstr>Gameday</vt:lpstr>
      <vt:lpstr>Shift</vt:lpstr>
      <vt:lpstr>Hiking the ALPS In the Heart of the Rockies</vt:lpstr>
      <vt:lpstr>              =  Gifted Students (5%) </vt:lpstr>
      <vt:lpstr>Joseph Renzuli</vt:lpstr>
      <vt:lpstr>I can leverage Advanced Learner Plans to be meaningful and manageable </vt:lpstr>
      <vt:lpstr>Data Based Decisions</vt:lpstr>
      <vt:lpstr>Setting Student Goals</vt:lpstr>
      <vt:lpstr>PowerPoint Presentation</vt:lpstr>
      <vt:lpstr>Here’s what your students know about ALP goals</vt:lpstr>
      <vt:lpstr>How do we measure success?</vt:lpstr>
      <vt:lpstr>PowerPoint Presentation</vt:lpstr>
      <vt:lpstr>Data Based Decisions</vt:lpstr>
      <vt:lpstr>PowerPoint Presentation</vt:lpstr>
      <vt:lpstr>What is YOUR Sentence?</vt:lpstr>
      <vt:lpstr>PowerPoint Presentation</vt:lpstr>
      <vt:lpstr>Change the thinking:</vt:lpstr>
      <vt:lpstr>What is in THE STUDENT’S control?</vt:lpstr>
      <vt:lpstr>FOR EXAMPLE</vt:lpstr>
      <vt:lpstr>GOAL:  I will play a lead role  in EVERY show this year</vt:lpstr>
      <vt:lpstr>What they CAN’T Control</vt:lpstr>
      <vt:lpstr>What they CAN control!</vt:lpstr>
      <vt:lpstr>I will participate in at least 2 theatre productions this year</vt:lpstr>
      <vt:lpstr>FOR EXAMPLE</vt:lpstr>
      <vt:lpstr>I will score a 5 on the AP Calculus test this year</vt:lpstr>
      <vt:lpstr>What they CAN’T Control</vt:lpstr>
      <vt:lpstr>What they CAN control!</vt:lpstr>
      <vt:lpstr>I will learn the calculus required to successfully compete in the 3-D Roller Coaster Challenge in TSA</vt:lpstr>
      <vt:lpstr>I will be able to perform 10 kickflips in a row on my skateboard</vt:lpstr>
      <vt:lpstr>What’s the BIG Idea?</vt:lpstr>
      <vt:lpstr>I will conduct research and write letters to potential sponsors to see what it will take to make myself a reasonable candidate for sponsorship. (And learn to do to 10 kickflips in a row)</vt:lpstr>
      <vt:lpstr>Supported with Affective Goals </vt:lpstr>
      <vt:lpstr>Naviance Student Guide Reference Slides for Students Completing Surveys</vt:lpstr>
      <vt:lpstr>PowerPoint Presentation</vt:lpstr>
      <vt:lpstr>PowerPoint Presentation</vt:lpstr>
      <vt:lpstr>The Beauty of Google Classrooms</vt:lpstr>
      <vt:lpstr>PowerPoint Presentation</vt:lpstr>
      <vt:lpstr>PowerPoint Presentation</vt:lpstr>
      <vt:lpstr>PowerPoint Presentation</vt:lpstr>
      <vt:lpstr>Your common formative assessment</vt:lpstr>
      <vt:lpstr>Use a system that works!</vt:lpstr>
      <vt:lpstr>PowerPoint Presentation</vt:lpstr>
      <vt:lpstr>PowerPoint Presentation</vt:lpstr>
      <vt:lpstr>PowerPoint Presentation</vt:lpstr>
      <vt:lpstr>Angela Duckworth</vt:lpstr>
      <vt:lpstr>Addressing Question #4:  What do we do when they get it?  </vt:lpstr>
      <vt:lpstr>Consider the possible obstacles</vt:lpstr>
      <vt:lpstr>Consider pros and cons of student goal setting</vt:lpstr>
      <vt:lpstr>Consider an ACTION PLAN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Hiking the ALPS In the Heart of the Rockies</dc:title>
  <dc:creator>Cheryl Franklin-Rohr</dc:creator>
  <cp:lastModifiedBy>Cheryl Franklin-Rohr</cp:lastModifiedBy>
  <cp:revision>1</cp:revision>
  <dcterms:modified xsi:type="dcterms:W3CDTF">2017-12-16T17:36:26Z</dcterms:modified>
</cp:coreProperties>
</file>